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93" r:id="rId3"/>
    <p:sldId id="370" r:id="rId4"/>
    <p:sldId id="292" r:id="rId5"/>
    <p:sldId id="295" r:id="rId6"/>
    <p:sldId id="256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1" r:id="rId17"/>
    <p:sldId id="382" r:id="rId18"/>
    <p:sldId id="380" r:id="rId19"/>
    <p:sldId id="383" r:id="rId20"/>
    <p:sldId id="384" r:id="rId21"/>
    <p:sldId id="385" r:id="rId22"/>
    <p:sldId id="394" r:id="rId23"/>
    <p:sldId id="395" r:id="rId24"/>
    <p:sldId id="392" r:id="rId25"/>
    <p:sldId id="393" r:id="rId26"/>
    <p:sldId id="389" r:id="rId27"/>
    <p:sldId id="390" r:id="rId28"/>
    <p:sldId id="391" r:id="rId29"/>
    <p:sldId id="396" r:id="rId30"/>
    <p:sldId id="397" r:id="rId31"/>
    <p:sldId id="398" r:id="rId32"/>
    <p:sldId id="430" r:id="rId33"/>
    <p:sldId id="388" r:id="rId34"/>
    <p:sldId id="263" r:id="rId35"/>
    <p:sldId id="43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2F546B"/>
    <a:srgbClr val="2B4E63"/>
    <a:srgbClr val="345E77"/>
    <a:srgbClr val="102C51"/>
    <a:srgbClr val="8C8896"/>
    <a:srgbClr val="363E42"/>
    <a:srgbClr val="E0D8C3"/>
    <a:srgbClr val="6A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6" autoAdjust="0"/>
    <p:restoredTop sz="83045" autoAdjust="0"/>
  </p:normalViewPr>
  <p:slideViewPr>
    <p:cSldViewPr snapToGrid="0">
      <p:cViewPr varScale="1">
        <p:scale>
          <a:sx n="72" d="100"/>
          <a:sy n="72" d="100"/>
        </p:scale>
        <p:origin x="5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A11FA-BB5C-45AE-9768-67DF8F4E57FC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1B099-34D4-416E-BA2F-8835A01C80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45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課程名稱：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网络应用程序设计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，屬於專業</a:t>
            </a:r>
            <a:r>
              <a:rPr lang="zh-TW" altLang="en-US" sz="12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方向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學時，實验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程序设计之网络编程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　者：杨瑞龙、李芝兴 主編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出版社：清华大學出版社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是一种跨平台的、面向对象的程序设计语言。本章将简单介绍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语言的不同版本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相关特性以及学好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语言的方法等，主要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的是让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同学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对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语言有一个整体的了解，然后再慢慢地学习具体内容，最后达到完全掌握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28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2000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~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2002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年，分别发布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JDK1.3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JDK1.4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版本，大幅度提升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性能。</a:t>
            </a:r>
          </a:p>
          <a:p>
            <a:pPr marL="457200" lvl="1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TW" altLang="en-US" sz="28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2004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月，</a:t>
            </a:r>
            <a:r>
              <a:rPr lang="en-US" altLang="zh-CN" sz="2800" b="0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JDK1.5</a:t>
            </a:r>
            <a:r>
              <a:rPr lang="zh-TW" altLang="en-US" sz="1400" b="0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版本发布，新增许多新的特性，且变更版本号为</a:t>
            </a:r>
            <a:r>
              <a:rPr lang="zh-TW" altLang="en-US" sz="1400" b="0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0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Java5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8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457200" lvl="1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2005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6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月，发布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Java6</a:t>
            </a:r>
            <a:r>
              <a:rPr lang="zh-TW" altLang="en-US" sz="1400" b="0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版本，为最经典且留存最久的版本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  <a:p>
            <a:pPr marL="457200" lvl="1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TW" altLang="en-US" sz="28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2009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年，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Oracle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以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74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亿美金并购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SUN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从此易主。</a:t>
            </a:r>
          </a:p>
          <a:p>
            <a:pPr marL="457200" lvl="1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2011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年，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Oracle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发布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Java7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版本。</a:t>
            </a:r>
            <a:endParaRPr lang="en-US" altLang="zh-CN" sz="28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457200" lvl="1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2014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年，发布</a:t>
            </a:r>
            <a:r>
              <a:rPr lang="en-US" altLang="zh-CN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Java8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版本。</a:t>
            </a:r>
            <a:endParaRPr lang="en-US" altLang="zh-CN" sz="28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457200" lvl="1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2017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年，发布</a:t>
            </a:r>
            <a:r>
              <a:rPr lang="en-US" altLang="zh-CN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Java9</a:t>
            </a:r>
            <a:r>
              <a:rPr lang="zh-TW" altLang="en-US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版本。</a:t>
            </a:r>
            <a:endParaRPr lang="zh-CN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584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的版本</a:t>
            </a:r>
            <a:endParaRPr lang="zh-CN" altLang="en-US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SE </a:t>
            </a:r>
            <a:r>
              <a:rPr lang="zh-CN" altLang="en-US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 </a:t>
            </a:r>
            <a:r>
              <a:rPr lang="en-US" altLang="zh-CN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的标准版，主要用于桌面应用程序的开发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，同时也是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的基础，它包含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语言基础、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JDBC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数据库连接性）操作、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I/O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（输入输出）、网络通信、多线程等技术。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87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的版本</a:t>
            </a:r>
            <a:endParaRPr lang="zh-CN" altLang="en-US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EE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CN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的企业版，主要用于开发企业级分布式的网络程序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，如电子商务网站和</a:t>
            </a:r>
            <a:r>
              <a:rPr lang="zh-CN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ERP</a:t>
            </a:r>
            <a:r>
              <a:rPr lang="zh-CN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企业资源规划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系统，其核心为</a:t>
            </a:r>
            <a:r>
              <a:rPr lang="zh-CN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EJB</a:t>
            </a:r>
            <a:r>
              <a:rPr lang="zh-CN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企业</a:t>
            </a:r>
            <a:r>
              <a:rPr lang="zh-CN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组件模型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796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的版本</a:t>
            </a:r>
            <a:endParaRPr lang="zh-CN" altLang="en-US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ME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主要应用于嵌入式系统开发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，如掌上电脑、手机等移动通信电子设备，现在大部分手机厂商所生产的手机都支持</a:t>
            </a:r>
            <a:r>
              <a:rPr lang="zh-CN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技术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701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语言的特性</a:t>
            </a:r>
            <a:endParaRPr lang="en-US" altLang="zh-TW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面向对象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简单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安全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跨平台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健壮性</a:t>
            </a:r>
            <a:r>
              <a:rPr lang="en-US" altLang="zh-CN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鲁棒性</a:t>
            </a:r>
            <a:r>
              <a:rPr lang="en-US" altLang="zh-CN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可移植性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体系结构中立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动态</a:t>
            </a:r>
            <a:endParaRPr lang="en-US" altLang="zh-CN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直译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解释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高性能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多线程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分布性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大数据开发相关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090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简单性</a:t>
            </a:r>
            <a:endParaRPr lang="en-US" altLang="zh-CN" sz="2800" b="1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语言是由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C++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语言转变而来的，</a:t>
            </a:r>
            <a:r>
              <a:rPr lang="en-US" altLang="zh-CN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语言对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C++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进行了简化和提高。例如，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使用接口取代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多重继承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，取消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指针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通过实现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垃圾自动收集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TW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异常处理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等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，大大简化了程序设计人员的工作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  <a:p>
            <a:pPr marL="0" lv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面向对象</a:t>
            </a:r>
            <a:endParaRPr lang="en-US" altLang="zh-CN" sz="2800" b="1" dirty="0">
              <a:solidFill>
                <a:schemeClr val="bg1"/>
              </a:solidFill>
              <a:effectLst/>
              <a:uFillTx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面向对象</a:t>
            </a:r>
            <a:r>
              <a:rPr lang="zh-TW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编程思想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语言的重要特性，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它本身就是一种</a:t>
            </a:r>
            <a:r>
              <a:rPr lang="zh-TW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完全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面向对象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的程序设计语言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语言所有的元素都要通过类和对象来访问。</a:t>
            </a:r>
          </a:p>
          <a:p>
            <a:pPr marL="0" lv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跨平台</a:t>
            </a:r>
            <a:endParaRPr lang="en-US" altLang="zh-CN" sz="2800" b="1" dirty="0">
              <a:solidFill>
                <a:schemeClr val="bg1"/>
              </a:solidFill>
              <a:effectLst/>
              <a:uFillTx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TW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早期跨平台指的是相容于各厂家的</a:t>
            </a:r>
            <a:r>
              <a:rPr lang="zh-TW" altLang="en-US" sz="2400" b="1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硬件芯片</a:t>
            </a:r>
            <a:r>
              <a:rPr lang="zh-TW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，现在则指的是跨各种</a:t>
            </a:r>
            <a:r>
              <a:rPr lang="zh-TW" altLang="en-US" sz="2400" b="1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操作系统</a:t>
            </a:r>
            <a:r>
              <a:rPr lang="zh-TW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1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026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健壮性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鲁棒性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0" lv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的设计目标之一，是编写可靠的应用程序，</a:t>
            </a:r>
            <a:r>
              <a:rPr lang="en-US" altLang="zh-CN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检查程序在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编译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运行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时的错误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类型检查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帮助用户检查出许多在开发早期出现的错误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0" dirty="0">
              <a:solidFill>
                <a:schemeClr val="bg1"/>
              </a:solidFill>
              <a:effectLst/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集成开发工具</a:t>
            </a:r>
            <a:r>
              <a:rPr lang="en-US" altLang="zh-TW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</a:t>
            </a:r>
            <a:r>
              <a:rPr lang="zh-CN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Eclipse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NetBeans</a:t>
            </a:r>
            <a:r>
              <a:rPr lang="zh-TW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TW" sz="2400" b="0" dirty="0" err="1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myEclips</a:t>
            </a:r>
            <a:r>
              <a:rPr lang="zh-TW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TW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  <a:r>
              <a:rPr lang="zh-TW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TW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……)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的出现使编译和运行</a:t>
            </a:r>
            <a:r>
              <a:rPr lang="zh-CN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程序更加容易。</a:t>
            </a:r>
            <a:endParaRPr lang="en-US" altLang="zh-CN" sz="2400" b="0" dirty="0">
              <a:solidFill>
                <a:schemeClr val="bg1"/>
              </a:solidFill>
              <a:effectLst/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多线程</a:t>
            </a:r>
            <a:endParaRPr lang="en-US" altLang="zh-CN" sz="2800" b="1" u="non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多线程机制能够使应用程序在同一时间并行执行多项任务，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带来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更好的交互能力和实时行为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提高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了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执行性能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，但降低了安全性，故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线程安全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是重要课题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  <a:p>
            <a:pPr marL="0" lv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大数据开发相关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hangingPunct="0"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en-US" altLang="zh-TW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Hadoop</a:t>
            </a:r>
            <a:r>
              <a:rPr lang="zh-TW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TW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Spark</a:t>
            </a:r>
            <a:r>
              <a:rPr lang="zh-TW" altLang="en-US" sz="12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大数据框架平台底层的基础。</a:t>
            </a:r>
            <a:endParaRPr lang="zh-CN" altLang="en-US" sz="2400" b="0" dirty="0">
              <a:solidFill>
                <a:schemeClr val="bg1"/>
              </a:solidFill>
              <a:effectLst/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55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以旅游为例来说明透过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JVM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达成跨平台特性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633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JVM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(Java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Virtual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Machine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虚拟机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在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内存中开辟一块空间</a:t>
            </a:r>
            <a:r>
              <a:rPr lang="zh-TW" altLang="en-US" sz="1200" b="1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将</a:t>
            </a:r>
            <a:r>
              <a:rPr lang="zh-TW" altLang="en-US" sz="800" b="1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TW" sz="8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源文件</a:t>
            </a:r>
            <a:r>
              <a:rPr lang="zh-CN" altLang="en-US" sz="2400" b="1" u="heavy" dirty="0">
                <a:solidFill>
                  <a:srgbClr val="FF00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编译</a:t>
            </a:r>
            <a:r>
              <a:rPr lang="zh-TW" altLang="en-US" sz="1200" b="1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成</a:t>
            </a:r>
            <a:r>
              <a:rPr lang="zh-CN" altLang="en-US" sz="12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字节码</a:t>
            </a:r>
            <a:r>
              <a:rPr lang="zh-TW" altLang="en-US" sz="12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文件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TW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源文件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的后缀名为</a:t>
            </a:r>
            <a:r>
              <a:rPr lang="zh-TW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“</a:t>
            </a:r>
            <a:r>
              <a:rPr lang="en-US" altLang="zh-CN" sz="12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.java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”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文本文档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即可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打开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字节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码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文件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的后缀名为</a:t>
            </a:r>
            <a:r>
              <a:rPr lang="zh-TW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“</a:t>
            </a:r>
            <a:r>
              <a:rPr lang="en-US" altLang="zh-CN" sz="12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.class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”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JRE</a:t>
            </a:r>
            <a:r>
              <a:rPr lang="zh-TW" altLang="en-US" sz="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Runtime</a:t>
            </a:r>
            <a:r>
              <a:rPr lang="zh-TW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Environment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，编译后的字节码文件必须在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运行环境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中执行。</a:t>
            </a:r>
            <a:r>
              <a:rPr lang="en-US" altLang="zh-TW" sz="1200" b="0" u="none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JRE</a:t>
            </a:r>
            <a:r>
              <a:rPr lang="zh-TW" altLang="en-US" sz="800" b="0" u="none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1200" b="0" u="none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提供</a:t>
            </a:r>
            <a:r>
              <a:rPr lang="zh-CN" altLang="en-US" sz="1200" b="0" u="none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运行别人写好的</a:t>
            </a:r>
            <a:r>
              <a:rPr lang="zh-TW" altLang="en-US" sz="800" b="0" u="none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none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800" b="0" u="none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u="none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程序</a:t>
            </a:r>
            <a:r>
              <a:rPr lang="zh-TW" altLang="en-US" sz="1200" b="0" u="none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的环境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zh-TW" altLang="en-US" sz="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ava</a:t>
            </a:r>
            <a:r>
              <a:rPr lang="zh-TW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Development</a:t>
            </a:r>
            <a:r>
              <a:rPr lang="zh-TW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Kit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开发工具包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开发时需要用到的工具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javac.exe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编译工具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java.exe</a:t>
            </a:r>
            <a:r>
              <a:rPr lang="en-US" altLang="zh-CN" sz="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执行工具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…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等工具执行档均在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底层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DOS</a:t>
            </a:r>
            <a:r>
              <a:rPr lang="zh-TW" altLang="en-US" sz="8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命令窗口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中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执行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026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1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  <a:p>
            <a:pPr latinLnBrk="0" hangingPunct="0"/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JVM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JRE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JDK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分别为何？</a:t>
            </a:r>
            <a:b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功能为何？</a:t>
            </a:r>
            <a:b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三者关系为何？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34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陶志行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521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想要做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开发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必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需搭建环境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即在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电脑中安装</a:t>
            </a:r>
            <a:r>
              <a:rPr lang="zh-TW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marR="0" lvl="0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下载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JDK</a:t>
            </a:r>
          </a:p>
          <a:p>
            <a:pPr marL="144000" marR="0" lvl="1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打开浏览器，输入网址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“</a:t>
            </a:r>
            <a:r>
              <a:rPr kumimoji="0" lang="en-US" altLang="zh-CN" sz="24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https://www.oracle.com/</a:t>
            </a:r>
            <a:r>
              <a:rPr kumimoji="0" lang="zh-TW" altLang="en-US" sz="24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java/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，浏览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Oracle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Java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官方主页。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在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Overview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菜单项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，下拉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至下方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，单击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CN" sz="24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Java</a:t>
            </a:r>
            <a:r>
              <a:rPr kumimoji="0" lang="en-US" altLang="zh-CN" sz="12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CN" sz="24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for</a:t>
            </a:r>
            <a:r>
              <a:rPr kumimoji="0" lang="en-US" altLang="zh-CN" sz="12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CN" sz="24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Developers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超链接，如图所示。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00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4000" marR="0" lvl="1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跳转到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Java SE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的下载页面，页面中提供了下载最新版本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JDK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的超链接，如图所示的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Download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按钮。</a:t>
            </a: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152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4000" marR="0" lvl="1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进入新页面，需要先选中同意协议的单选按钮，否则单击要下载的超链接将无法下载。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898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想要做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开发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必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需搭建环境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即在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电脑中安装</a:t>
            </a:r>
            <a:r>
              <a:rPr lang="zh-TW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安装程序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请至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Oracle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官方网站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http://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www.oracle.com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下载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下载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视频</a:t>
            </a:r>
            <a:endParaRPr lang="zh-CN" altLang="en-US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526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安装</a:t>
            </a:r>
            <a:r>
              <a:rPr lang="zh-CN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JDK 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视频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endParaRPr lang="zh-CN" altLang="en-US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156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如何编写一段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Java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源代码</a:t>
            </a:r>
            <a:endParaRPr lang="en-US" altLang="zh-CN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33200" lvl="1" indent="0" algn="just" latinLnBrk="0" hangingPunct="0">
              <a:spcAft>
                <a:spcPts val="1200"/>
              </a:spcAft>
              <a:buFont typeface="+mj-lt"/>
              <a:buNone/>
              <a:defRPr/>
            </a:pP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1. 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源代码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一堆英文按照某种规则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编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写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而成，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以</a:t>
            </a:r>
            <a:r>
              <a:rPr lang="zh-TW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文本文档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形式存储在计算机的硬盘上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源代码以后缀名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.java</a:t>
            </a:r>
            <a:r>
              <a:rPr lang="zh-TW" altLang="en-US" sz="1200" b="1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结尾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33200" lvl="1" indent="0" algn="just" latinLnBrk="0" hangingPunct="0">
              <a:spcAft>
                <a:spcPts val="600"/>
              </a:spcAft>
              <a:buFont typeface="+mj-lt"/>
              <a:buNone/>
              <a:defRPr/>
            </a:pP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2. 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文件打开里面的内容是一堆按照规律写的英文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先写一个关键字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class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类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类后面起一个名字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理论上是可以随便写的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命名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规则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规约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zh-CN" altLang="en-US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33200" lvl="1" indent="-1116000" latinLnBrk="0" hangingPunct="0">
              <a:spcAft>
                <a:spcPts val="600"/>
              </a:spcAft>
              <a:defRPr/>
            </a:pPr>
            <a:r>
              <a:rPr lang="zh-TW" altLang="en-US" sz="3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3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规则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名字中可以含有如下的信息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b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字母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区分大小写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52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个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b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数字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(0-9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，但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不能用作开头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b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符号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英文符号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，只能用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“</a:t>
            </a:r>
            <a:r>
              <a:rPr lang="en-US" altLang="zh-CN" sz="24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_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”,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“</a:t>
            </a:r>
            <a:r>
              <a:rPr lang="en-US" altLang="zh-CN" sz="24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$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”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b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中文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强烈不推荐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en-US" altLang="zh-CN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33200" lvl="1" indent="-1116000" latinLnBrk="0" hangingPunct="0">
              <a:spcAft>
                <a:spcPts val="600"/>
              </a:spcAft>
              <a:defRPr/>
            </a:pPr>
            <a:r>
              <a:rPr lang="zh-TW" altLang="en-US" sz="3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3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规约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类名字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首字母大写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如果两个以上的单词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每个单词的首字母都大写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，例如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TestOne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b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起名字要见名知义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建议尽量使用英文单词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endParaRPr lang="zh-CN" altLang="en-US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885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200" lvl="1" indent="0" algn="just" latinLnBrk="0" hangingPunct="0">
              <a:spcAft>
                <a:spcPts val="1200"/>
              </a:spcAft>
              <a:buFont typeface="+mj-lt"/>
              <a:buNone/>
              <a:defRPr/>
            </a:pP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3. 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类名称后紧跟着一对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{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}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大括号；</a:t>
            </a:r>
            <a:endParaRPr lang="en-US" altLang="zh-CN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33200" lvl="1" indent="0" algn="just" latinLnBrk="0" hangingPunct="0">
              <a:spcAft>
                <a:spcPts val="1200"/>
              </a:spcAft>
              <a:buFont typeface="+mj-lt"/>
              <a:buNone/>
              <a:defRPr/>
            </a:pP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4. 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利用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包中提供的工具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进行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代码的</a:t>
            </a:r>
            <a:r>
              <a:rPr lang="zh-CN" altLang="en-US" sz="24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编译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及</a:t>
            </a:r>
            <a:r>
              <a:rPr lang="zh-CN" altLang="en-US" sz="24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执行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marR="0" lvl="0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C:\Program</a:t>
            </a:r>
            <a:r>
              <a:rPr lang="en-US" altLang="zh-CN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Files\Java\jdk1.8.0_2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1\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bin</a:t>
            </a:r>
            <a:r>
              <a:rPr lang="zh-TW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路径下存在一个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javac.exe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编译工具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和一个</a:t>
            </a:r>
            <a:r>
              <a:rPr lang="zh-TW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java.exe</a:t>
            </a:r>
            <a:r>
              <a:rPr lang="zh-TW" altLang="en-US" sz="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执行工具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marR="0" lvl="0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编译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与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呢？</a:t>
            </a:r>
            <a:endParaRPr lang="zh-TW" altLang="en-US" sz="1200" dirty="0">
              <a:solidFill>
                <a:srgbClr val="FFFF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algn="just" latinLnBrk="0" hangingPunct="0">
              <a:spcAft>
                <a:spcPts val="1200"/>
              </a:spcAft>
              <a:defRPr/>
            </a:pP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操作上，面临两个问题：</a:t>
            </a:r>
            <a:endParaRPr lang="zh-CN" altLang="en-US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1" indent="0" latinLnBrk="0" hangingPunct="0">
              <a:spcAft>
                <a:spcPts val="1200"/>
              </a:spcAft>
              <a:buNone/>
              <a:defRPr/>
            </a:pPr>
            <a:r>
              <a:rPr lang="en-US" altLang="zh-CN" sz="2400" b="0" u="none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(1) 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双击编译工具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出现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黑色对话框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一闪而过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1" indent="0" latinLnBrk="0" hangingPunct="0">
              <a:spcAft>
                <a:spcPts val="1200"/>
              </a:spcAft>
              <a:buNone/>
              <a:defRPr/>
            </a:pP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(2) 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想要利用编译工具去编译写好的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源文件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，但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源文件所在的路径与编译工具不在一起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endParaRPr lang="zh-CN" altLang="en-US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386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-133200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编译</a:t>
            </a:r>
            <a:r>
              <a:rPr lang="zh-TW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和执行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工具是在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DOS</a:t>
            </a:r>
            <a:r>
              <a:rPr lang="en-US" altLang="zh-CN" sz="12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命令</a:t>
            </a:r>
            <a:r>
              <a:rPr lang="zh-TW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行</a:t>
            </a:r>
            <a:r>
              <a:rPr lang="zh-CN" altLang="en-US" sz="2400" b="1" u="heavy" dirty="0">
                <a:solidFill>
                  <a:srgbClr val="FFFF00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窗口</a:t>
            </a:r>
            <a:r>
              <a:rPr lang="zh-CN" altLang="en-US" sz="24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中才能使用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en-US" altLang="zh-TW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1" indent="-133200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“</a:t>
            </a:r>
            <a:r>
              <a:rPr lang="zh-CN" altLang="en-US" sz="24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窗口键</a:t>
            </a:r>
            <a:r>
              <a:rPr lang="zh-TW" altLang="en-US" sz="1200" b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+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R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”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输入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cmd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指令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开启一个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DOS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命令行窗口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zh-CN" altLang="en-US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1" indent="-133200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切换盘符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： </a:t>
            </a:r>
            <a:r>
              <a:rPr lang="zh-CN" altLang="en-US" sz="24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盘符名</a:t>
            </a:r>
            <a:r>
              <a:rPr lang="en-US" altLang="zh-CN" sz="24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: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回车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盘符名字是不区分大小写</a:t>
            </a:r>
            <a:r>
              <a:rPr lang="en-US" altLang="zh-TW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1" indent="-133200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想要进入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退出文件夹</a:t>
            </a:r>
            <a:r>
              <a:rPr lang="zh-TW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使用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cd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命令</a:t>
            </a:r>
            <a:endParaRPr lang="en-US" altLang="zh-CN" sz="24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1" latinLnBrk="0" hangingPunct="0">
              <a:spcAft>
                <a:spcPts val="1200"/>
              </a:spcAft>
              <a:defRPr/>
            </a:pPr>
            <a:r>
              <a:rPr lang="zh-TW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CN" sz="12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cd </a:t>
            </a:r>
            <a:r>
              <a:rPr lang="zh-CN" altLang="en-US" sz="12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文件夹名 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／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cd..</a:t>
            </a:r>
            <a:r>
              <a:rPr lang="zh-TW" altLang="en-US" sz="12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退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至上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一层文件夹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0" lvl="1" indent="-133200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0" kern="120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  <a:cs typeface="+mn-cs"/>
              </a:rPr>
              <a:t>配置环境变量</a:t>
            </a:r>
          </a:p>
          <a:p>
            <a:pPr marL="0" lvl="1" latinLnBrk="0" hangingPunct="0">
              <a:spcAft>
                <a:spcPts val="1200"/>
              </a:spcAft>
              <a:defRPr/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我的电脑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右键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高级系统设置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环境变量</a:t>
            </a:r>
          </a:p>
          <a:p>
            <a:pPr marL="0" lvl="1" indent="-133200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zh-CN" altLang="en-US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396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0" hangingPunct="0"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配置环境变量 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教学视频</a:t>
            </a:r>
            <a:endParaRPr lang="zh-CN" altLang="en-US" sz="11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364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200" lvl="1" indent="0" algn="just" latinLnBrk="0" hangingPunct="0">
              <a:spcAft>
                <a:spcPts val="1200"/>
              </a:spcAft>
              <a:buFont typeface="+mj-lt"/>
              <a:buNone/>
              <a:defRPr/>
            </a:pPr>
            <a:r>
              <a:rPr lang="en-US" altLang="zh-CN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5. </a:t>
            </a:r>
            <a:r>
              <a:rPr lang="zh-CN" altLang="en-US" sz="2400" b="0" u="heavy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开启 </a:t>
            </a:r>
            <a:r>
              <a:rPr lang="en-US" altLang="zh-CN" sz="2400" b="0" u="heavy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DOS </a:t>
            </a:r>
            <a:r>
              <a:rPr lang="zh-CN" altLang="en-US" sz="2400" b="0" u="heavy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命令行窗口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并</a:t>
            </a:r>
            <a:r>
              <a:rPr lang="zh-CN" altLang="en-US" sz="2400" b="0" u="heavy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配置好环境变数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即可针对源文件进行</a:t>
            </a:r>
            <a:r>
              <a:rPr lang="zh-CN" altLang="en-US" sz="2400" b="1" u="heavy" baseline="0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编译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CN" altLang="en-US" sz="2400" b="1" u="heavy" baseline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执行</a:t>
            </a:r>
            <a:r>
              <a:rPr lang="zh-CN" altLang="en-US" sz="24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001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 初识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章节大纲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1.1 Java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简介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1.2 Java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语言特性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1.3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搭建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环境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1.4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647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endParaRPr lang="zh-CN" altLang="en-US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186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zh-TW" altLang="en-US" sz="13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13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  <a:p>
            <a:pPr marL="0" lvl="1" algn="just" hangingPunct="0">
              <a:spcAft>
                <a:spcPts val="1300"/>
              </a:spcAft>
              <a:defRPr/>
            </a:pPr>
            <a:r>
              <a:rPr lang="zh-CN" altLang="en-US" sz="2600" u="none" baseline="0" dirty="0">
                <a:solidFill>
                  <a:schemeClr val="bg1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集成式开发环境</a:t>
            </a:r>
            <a:r>
              <a:rPr lang="en-US" altLang="zh-CN" sz="2600" u="none" baseline="0" dirty="0">
                <a:solidFill>
                  <a:schemeClr val="bg1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(IDE)</a:t>
            </a:r>
            <a:r>
              <a:rPr lang="zh-CN" altLang="en-US" sz="2600" u="none" baseline="0" dirty="0">
                <a:solidFill>
                  <a:schemeClr val="bg1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编辑器软件工具，对于应用程序设计既方便又有效率，为何还要求初学者学习文本编辑器在命令行窗口进行编译、执行？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420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小结</a:t>
            </a:r>
            <a:endParaRPr lang="en-US" altLang="zh-TW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本章简单介绍了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历史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及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其</a:t>
            </a:r>
            <a:r>
              <a:rPr lang="zh-TW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语言</a:t>
            </a:r>
            <a:r>
              <a:rPr lang="zh-CN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相关特性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，另外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也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还介绍了在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Windows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系统平台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搭建</a:t>
            </a:r>
            <a:r>
              <a:rPr lang="zh-TW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环境的方法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，以及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编写</a:t>
            </a:r>
            <a:r>
              <a:rPr lang="zh-TW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程序的简单步骤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通过本章的学习，读者应该能够了解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历史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的不同版本以及如何学习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语言。</a:t>
            </a:r>
            <a:endParaRPr lang="en-US" altLang="zh-CN" sz="1200" b="0" dirty="0">
              <a:solidFill>
                <a:schemeClr val="bg1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0" lvl="0" indent="0" algn="just" latinLnBrk="0" hangingPunct="0"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搭建</a:t>
            </a:r>
            <a:r>
              <a:rPr lang="zh-TW" altLang="en-US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环境是本章的重点，应该熟练掌握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848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275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应用开发，屬於專業拓展課程，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學時，講課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从入门到精通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　者：明日科技 編著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出版社：清华大學出版社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是一种跨平台的、面向对象的程序设计语言。本章将简单介绍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语言的不同版本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相关特性以及学好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语言的方法等，主要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的是让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同学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对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语言有一个整体的了解，然后再慢慢地学习具体内容，最后达到完全掌握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r>
              <a: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的。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1B099-34D4-416E-BA2F-8835A01C8090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282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1.1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Java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程序设计简介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lang="en-US" altLang="zh-CN" dirty="0"/>
              <a:t>Java </a:t>
            </a:r>
            <a:r>
              <a:rPr lang="zh-CN" altLang="en-US" dirty="0"/>
              <a:t>程序设计涵盖：</a:t>
            </a:r>
          </a:p>
          <a:p>
            <a:r>
              <a:rPr lang="zh-TW" altLang="en-US" dirty="0"/>
              <a:t>　</a:t>
            </a:r>
            <a:r>
              <a:rPr lang="zh-CN" altLang="en-US" dirty="0"/>
              <a:t>语法结构</a:t>
            </a:r>
          </a:p>
          <a:p>
            <a:r>
              <a:rPr lang="zh-TW" altLang="en-US" dirty="0"/>
              <a:t>　</a:t>
            </a:r>
            <a:r>
              <a:rPr lang="zh-CN" altLang="en-US" dirty="0"/>
              <a:t>面向对象核心</a:t>
            </a:r>
          </a:p>
          <a:p>
            <a:r>
              <a:rPr lang="zh-TW" altLang="en-US" dirty="0"/>
              <a:t>　常用</a:t>
            </a:r>
            <a:r>
              <a:rPr lang="zh-CN" altLang="en-US" dirty="0"/>
              <a:t>工具类</a:t>
            </a:r>
          </a:p>
          <a:p>
            <a:r>
              <a:rPr lang="zh-TW" altLang="en-US" dirty="0"/>
              <a:t>　</a:t>
            </a:r>
            <a:r>
              <a:rPr lang="zh-CN" altLang="en-US" dirty="0"/>
              <a:t>异常</a:t>
            </a:r>
            <a:r>
              <a:rPr lang="zh-TW" altLang="en-US" dirty="0"/>
              <a:t>处理</a:t>
            </a:r>
            <a:endParaRPr lang="zh-CN" altLang="en-US" dirty="0"/>
          </a:p>
          <a:p>
            <a:r>
              <a:rPr lang="zh-TW" altLang="en-US" dirty="0"/>
              <a:t>　</a:t>
            </a:r>
            <a:r>
              <a:rPr lang="zh-CN" altLang="en-US" dirty="0"/>
              <a:t>线程</a:t>
            </a:r>
          </a:p>
          <a:p>
            <a:r>
              <a:rPr lang="zh-TW" altLang="en-US" dirty="0"/>
              <a:t>　</a:t>
            </a:r>
            <a:r>
              <a:rPr lang="en-US" altLang="zh-CN" dirty="0"/>
              <a:t>I/O</a:t>
            </a:r>
          </a:p>
          <a:p>
            <a:r>
              <a:rPr lang="zh-TW" altLang="en-US" dirty="0"/>
              <a:t>　</a:t>
            </a:r>
            <a:r>
              <a:rPr lang="zh-CN" altLang="en-US" dirty="0"/>
              <a:t>反射</a:t>
            </a:r>
          </a:p>
          <a:p>
            <a:r>
              <a:rPr lang="zh-TW" altLang="en-US" dirty="0"/>
              <a:t>　</a:t>
            </a:r>
            <a:r>
              <a:rPr lang="zh-CN" altLang="en-US" dirty="0"/>
              <a:t>注解 </a:t>
            </a:r>
            <a:r>
              <a:rPr lang="en-US" altLang="zh-CN" dirty="0"/>
              <a:t>……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83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1.1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Java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程序设计简介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lang="zh-CN" altLang="en-US" dirty="0"/>
              <a:t>如何学好</a:t>
            </a:r>
            <a:r>
              <a:rPr lang="en-US" altLang="zh-CN" dirty="0"/>
              <a:t>Java </a:t>
            </a:r>
            <a:r>
              <a:rPr lang="zh-CN" altLang="en-US" dirty="0"/>
              <a:t>程序设计简介？</a:t>
            </a:r>
            <a:endParaRPr lang="en-US" altLang="zh-CN" dirty="0"/>
          </a:p>
          <a:p>
            <a:r>
              <a:rPr lang="zh-TW" altLang="en-US" dirty="0"/>
              <a:t>　</a:t>
            </a:r>
            <a:r>
              <a:rPr lang="zh-CN" altLang="en-US" dirty="0"/>
              <a:t>从头开始了解（专业知识概念）</a:t>
            </a:r>
          </a:p>
          <a:p>
            <a:r>
              <a:rPr lang="zh-TW" altLang="en-US" dirty="0"/>
              <a:t>　</a:t>
            </a:r>
            <a:r>
              <a:rPr lang="zh-CN" altLang="en-US" dirty="0"/>
              <a:t>深入掌握</a:t>
            </a:r>
          </a:p>
          <a:p>
            <a:r>
              <a:rPr lang="zh-TW" altLang="en-US" dirty="0"/>
              <a:t>　</a:t>
            </a:r>
            <a:r>
              <a:rPr lang="zh-CN" altLang="en-US" dirty="0"/>
              <a:t>理解</a:t>
            </a:r>
          </a:p>
          <a:p>
            <a:r>
              <a:rPr lang="zh-TW" altLang="en-US" dirty="0"/>
              <a:t>　</a:t>
            </a:r>
            <a:r>
              <a:rPr lang="zh-CN" altLang="en-US" dirty="0"/>
              <a:t>灵活运用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98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历史背景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创始人：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James Gosling (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计算机语言的天才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1955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年寒冷的冬天，加拿大，小村庄里出生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从小喜欢对身边机具进行拆卸、重组、拆卸、不断钻研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岁的时候将报废电话和电视机，拆卸零件将其组装成电子游戏机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村内收割机坏了都找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James Gosling 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来修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岁的时候，中学组织的活动参观大学计算机中心，记住密码偷偷溜进计算机中心，自己学习编程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岁该大学天文系需求编写一套系统来分析卫星和天文数据，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James Gosling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被招聘作为临时编程员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07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历史背景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创始人：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James Gosling (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计算机语言的天才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年代初期，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James Gosling 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获得博士学位。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第一份工作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IBM 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公司，设计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IBM 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公司第一代工作站。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项目不被高层领导看好，跳槽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SUN 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0" u="heavy" baseline="0" dirty="0">
                <a:uFill>
                  <a:solidFill>
                    <a:srgbClr val="FFFF00"/>
                  </a:solidFill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SUN (Stanford University Network)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SUN Microsystems.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SUN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非常注重人才以及对于技术的使用。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项目没有成为流行产品。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成立小的研发团队，试图预测未来的软件技术发展趋势，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James Gosling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成为项目负责人。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429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历史背景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创始人：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James Gosling (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计算机语言的天才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当时消费性电器使用的芯片，语言规范以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为主流，不能跨平台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各种不同公司规格的芯片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智能家居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Green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项目开发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一套全新的</a:t>
            </a:r>
            <a:r>
              <a:rPr lang="zh-CN" altLang="en-US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语言规范 </a:t>
            </a:r>
            <a:r>
              <a:rPr lang="en-US" altLang="zh-CN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Oak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它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沿用了很多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语法结构，摒弃了不必要的东西，并解决软件过于庞大以及不能跨平台的缺点。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1992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年夏天，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Oak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语言进行展示，硬件生产商并不买账，暂且搁置。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时机：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1995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年硅谷举办全球性的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IT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盛会，想要去参会并发布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Oak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全新的语法规范，但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Oak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已被注册，于是命名 </a:t>
            </a:r>
            <a:r>
              <a:rPr lang="en-US" altLang="zh-CN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JAVA: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印度尼西亚、爪哇岛、咖啡豆、麝香猫、猫屎咖啡。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165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1" u="heavy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mic Sans MS" panose="030F0702030302020204" pitchFamily="66" charset="0"/>
                <a:ea typeface="Microsoft JhengHei" panose="020B0604030504040204" pitchFamily="34" charset="-120"/>
              </a:rPr>
              <a:t>1995</a:t>
            </a:r>
            <a:r>
              <a:rPr lang="zh-TW" altLang="en-US" sz="800" b="1" u="heavy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1" u="heavy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mic Sans MS" panose="030F0702030302020204" pitchFamily="66" charset="0"/>
                <a:ea typeface="Microsoft JhengHei" panose="020B0604030504040204" pitchFamily="34" charset="-120"/>
              </a:rPr>
              <a:t>年</a:t>
            </a:r>
            <a:r>
              <a:rPr lang="zh-TW" altLang="en-US" sz="800" b="1" u="heavy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1" u="heavy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zh-TW" altLang="en-US" sz="800" b="1" u="heavy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1200" b="1" u="heavy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mic Sans MS" panose="030F0702030302020204" pitchFamily="66" charset="0"/>
                <a:ea typeface="Microsoft JhengHei" panose="020B0604030504040204" pitchFamily="34" charset="-120"/>
              </a:rPr>
              <a:t>月</a:t>
            </a:r>
            <a:r>
              <a:rPr lang="zh-CN" altLang="en-US" sz="800" b="1" u="heavy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1200" b="1" u="heavy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mic Sans MS" panose="030F0702030302020204" pitchFamily="66" charset="0"/>
                <a:ea typeface="Microsoft JhengHei" panose="020B0604030504040204" pitchFamily="34" charset="-120"/>
              </a:rPr>
              <a:t>23</a:t>
            </a:r>
            <a:r>
              <a:rPr lang="en-US" altLang="zh-CN" sz="800" b="1" u="heavy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1200" b="1" u="heavy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mic Sans MS" panose="030F0702030302020204" pitchFamily="66" charset="0"/>
                <a:ea typeface="Microsoft JhengHei" panose="020B0604030504040204" pitchFamily="34" charset="-120"/>
              </a:rPr>
              <a:t>日</a:t>
            </a:r>
            <a:r>
              <a:rPr lang="zh-CN" altLang="en-US" sz="1200" b="0" u="heavy" baseline="0" dirty="0"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CN" sz="1200" b="0" u="heavy" baseline="0" dirty="0"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SUN </a:t>
            </a:r>
            <a:r>
              <a:rPr lang="zh-CN" altLang="en-US" sz="1200" b="0" u="heavy" baseline="0" dirty="0"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 正式发布了 </a:t>
            </a:r>
            <a:r>
              <a:rPr lang="en-US" altLang="zh-CN" sz="1200" b="0" u="heavy" baseline="0" dirty="0"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sz="1200" b="0" u="heavy" baseline="0" dirty="0"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语言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1996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月，开发工具包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JDK1.0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1997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月，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JDK1.1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版本问世。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1998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月，发布 </a:t>
            </a:r>
            <a:r>
              <a:rPr lang="en-US" altLang="zh-CN" sz="12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JavaEE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企业版。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CN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1999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月，发布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第二代平台 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JDK1.2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，细化了三个不同的小版本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不同方向</a:t>
            </a:r>
            <a:r>
              <a:rPr lang="en-US" altLang="zh-CN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sz="1200" b="1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J2SE</a:t>
            </a:r>
            <a:r>
              <a:rPr lang="en-US" altLang="zh-CN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(Java2 Standard  Edition)</a:t>
            </a:r>
            <a:r>
              <a:rPr lang="zh-CN" altLang="en-US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CN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CN" altLang="en-US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第二代平台标准版，用于桌面级应用开发，</a:t>
            </a:r>
            <a:r>
              <a:rPr lang="en-US" altLang="zh-CN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C/S </a:t>
            </a:r>
            <a:r>
              <a:rPr lang="zh-CN" altLang="en-US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架构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sz="1200" b="1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J2EE</a:t>
            </a:r>
            <a:r>
              <a:rPr lang="en-US" altLang="zh-CN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(Java2 Enterprise Edition)</a:t>
            </a:r>
            <a:r>
              <a:rPr lang="zh-CN" altLang="en-US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CN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CN" altLang="en-US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第二代平台企业版，用于企业级应用开发，</a:t>
            </a:r>
            <a:r>
              <a:rPr lang="en-US" altLang="zh-CN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B/S </a:t>
            </a:r>
            <a:r>
              <a:rPr lang="zh-CN" altLang="en-US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架构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sz="1200" b="1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J2ME</a:t>
            </a:r>
            <a:r>
              <a:rPr lang="en-US" altLang="zh-CN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(Java2 Micro Edition)</a:t>
            </a:r>
            <a:r>
              <a:rPr lang="zh-CN" altLang="en-US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CN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CN" altLang="en-US" sz="1200" b="0" u="heavy" baseline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第二代平台微型版，用于移动端应用开发</a:t>
            </a:r>
            <a:r>
              <a:rPr lang="zh-CN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19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82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CD7B"/>
          </a:solidFill>
          <a:ln>
            <a:noFill/>
          </a:ln>
          <a:scene3d>
            <a:camera prst="orthographicFront"/>
            <a:lightRig rig="threePt" dir="t"/>
          </a:scene3d>
          <a:sp3d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209550" y="234950"/>
            <a:ext cx="11772900" cy="6388100"/>
          </a:xfrm>
          <a:prstGeom prst="roundRect">
            <a:avLst>
              <a:gd name="adj" fmla="val 4142"/>
            </a:avLst>
          </a:prstGeom>
          <a:gradFill flip="none" rotWithShape="1">
            <a:gsLst>
              <a:gs pos="0">
                <a:srgbClr val="015869"/>
              </a:gs>
              <a:gs pos="100000">
                <a:srgbClr val="00232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09550" y="6413500"/>
            <a:ext cx="11772900" cy="24447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0547350" y="6076950"/>
            <a:ext cx="895350" cy="336550"/>
            <a:chOff x="10547350" y="6076950"/>
            <a:chExt cx="895350" cy="336550"/>
          </a:xfrm>
        </p:grpSpPr>
        <p:sp>
          <p:nvSpPr>
            <p:cNvPr id="11" name="직사각형 10"/>
            <p:cNvSpPr/>
            <p:nvPr/>
          </p:nvSpPr>
          <p:spPr>
            <a:xfrm>
              <a:off x="10547350" y="6191251"/>
              <a:ext cx="895350" cy="222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547350" y="6076950"/>
              <a:ext cx="895350" cy="244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9249" y="6177525"/>
            <a:ext cx="379876" cy="37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339499" y="6164499"/>
            <a:ext cx="379876" cy="379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788140" y="6192521"/>
            <a:ext cx="323831" cy="3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4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Ch01-&#19979;&#36733;JDK.mp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Ch01-&#23433;&#35013;JDK.mp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Ch01-&#29615;&#22659;&#21464;&#25968;&#35774;&#23450;.mp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2F546B"/>
          </a:fgClr>
          <a:bgClr>
            <a:srgbClr val="345E7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313214" y="4598455"/>
            <a:ext cx="9422576" cy="193987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59565" y="4695448"/>
            <a:ext cx="276225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13214" y="4698000"/>
            <a:ext cx="277200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11862" y="4287280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51196" y="4038823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자유형 1"/>
          <p:cNvSpPr/>
          <p:nvPr/>
        </p:nvSpPr>
        <p:spPr>
          <a:xfrm>
            <a:off x="4324276" y="846000"/>
            <a:ext cx="5201714" cy="3757072"/>
          </a:xfrm>
          <a:custGeom>
            <a:avLst/>
            <a:gdLst>
              <a:gd name="connsiteX0" fmla="*/ 0 w 5890054"/>
              <a:gd name="connsiteY0" fmla="*/ 1491049 h 3369276"/>
              <a:gd name="connsiteX1" fmla="*/ 650789 w 5890054"/>
              <a:gd name="connsiteY1" fmla="*/ 832022 h 3369276"/>
              <a:gd name="connsiteX2" fmla="*/ 3838833 w 5890054"/>
              <a:gd name="connsiteY2" fmla="*/ 0 h 3369276"/>
              <a:gd name="connsiteX3" fmla="*/ 5890054 w 5890054"/>
              <a:gd name="connsiteY3" fmla="*/ 518984 h 3369276"/>
              <a:gd name="connsiteX4" fmla="*/ 5156887 w 5890054"/>
              <a:gd name="connsiteY4" fmla="*/ 2767914 h 3369276"/>
              <a:gd name="connsiteX5" fmla="*/ 4085968 w 5890054"/>
              <a:gd name="connsiteY5" fmla="*/ 3361038 h 3369276"/>
              <a:gd name="connsiteX6" fmla="*/ 222422 w 5890054"/>
              <a:gd name="connsiteY6" fmla="*/ 3369276 h 3369276"/>
              <a:gd name="connsiteX7" fmla="*/ 0 w 5890054"/>
              <a:gd name="connsiteY7" fmla="*/ 1491049 h 3369276"/>
              <a:gd name="connsiteX0" fmla="*/ 0 w 5216954"/>
              <a:gd name="connsiteY0" fmla="*/ 1491049 h 3369276"/>
              <a:gd name="connsiteX1" fmla="*/ 650789 w 5216954"/>
              <a:gd name="connsiteY1" fmla="*/ 832022 h 3369276"/>
              <a:gd name="connsiteX2" fmla="*/ 3838833 w 5216954"/>
              <a:gd name="connsiteY2" fmla="*/ 0 h 3369276"/>
              <a:gd name="connsiteX3" fmla="*/ 5216954 w 5216954"/>
              <a:gd name="connsiteY3" fmla="*/ 442784 h 3369276"/>
              <a:gd name="connsiteX4" fmla="*/ 5156887 w 5216954"/>
              <a:gd name="connsiteY4" fmla="*/ 2767914 h 3369276"/>
              <a:gd name="connsiteX5" fmla="*/ 4085968 w 5216954"/>
              <a:gd name="connsiteY5" fmla="*/ 3361038 h 3369276"/>
              <a:gd name="connsiteX6" fmla="*/ 222422 w 5216954"/>
              <a:gd name="connsiteY6" fmla="*/ 3369276 h 3369276"/>
              <a:gd name="connsiteX7" fmla="*/ 0 w 5216954"/>
              <a:gd name="connsiteY7" fmla="*/ 1491049 h 3369276"/>
              <a:gd name="connsiteX0" fmla="*/ 0 w 5201714"/>
              <a:gd name="connsiteY0" fmla="*/ 1878845 h 3757072"/>
              <a:gd name="connsiteX1" fmla="*/ 650789 w 5201714"/>
              <a:gd name="connsiteY1" fmla="*/ 1219818 h 3757072"/>
              <a:gd name="connsiteX2" fmla="*/ 3838833 w 5201714"/>
              <a:gd name="connsiteY2" fmla="*/ 387796 h 3757072"/>
              <a:gd name="connsiteX3" fmla="*/ 5201714 w 5201714"/>
              <a:gd name="connsiteY3" fmla="*/ 0 h 3757072"/>
              <a:gd name="connsiteX4" fmla="*/ 5156887 w 5201714"/>
              <a:gd name="connsiteY4" fmla="*/ 3155710 h 3757072"/>
              <a:gd name="connsiteX5" fmla="*/ 4085968 w 5201714"/>
              <a:gd name="connsiteY5" fmla="*/ 3748834 h 3757072"/>
              <a:gd name="connsiteX6" fmla="*/ 222422 w 5201714"/>
              <a:gd name="connsiteY6" fmla="*/ 3757072 h 3757072"/>
              <a:gd name="connsiteX7" fmla="*/ 0 w 5201714"/>
              <a:gd name="connsiteY7" fmla="*/ 1878845 h 37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1714" h="3757072">
                <a:moveTo>
                  <a:pt x="0" y="1878845"/>
                </a:moveTo>
                <a:lnTo>
                  <a:pt x="650789" y="1219818"/>
                </a:lnTo>
                <a:lnTo>
                  <a:pt x="3838833" y="387796"/>
                </a:lnTo>
                <a:lnTo>
                  <a:pt x="5201714" y="0"/>
                </a:lnTo>
                <a:lnTo>
                  <a:pt x="5156887" y="3155710"/>
                </a:lnTo>
                <a:lnTo>
                  <a:pt x="4085968" y="3748834"/>
                </a:lnTo>
                <a:lnTo>
                  <a:pt x="222422" y="3757072"/>
                </a:lnTo>
                <a:lnTo>
                  <a:pt x="0" y="187884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1000">
                <a:srgbClr val="345E77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 flipH="1">
            <a:off x="3070941" y="1684982"/>
            <a:ext cx="1933575" cy="2349660"/>
            <a:chOff x="7131311" y="-1"/>
            <a:chExt cx="3386143" cy="4114806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8823757" y="3913192"/>
              <a:ext cx="1693697" cy="201613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569715" y="2135190"/>
              <a:ext cx="765176" cy="1778003"/>
            </a:xfrm>
            <a:custGeom>
              <a:avLst/>
              <a:gdLst>
                <a:gd name="T0" fmla="*/ 1446 w 1446"/>
                <a:gd name="T1" fmla="*/ 46 h 3361"/>
                <a:gd name="T2" fmla="*/ 1270 w 1446"/>
                <a:gd name="T3" fmla="*/ 3361 h 3361"/>
                <a:gd name="T4" fmla="*/ 874 w 1446"/>
                <a:gd name="T5" fmla="*/ 3361 h 3361"/>
                <a:gd name="T6" fmla="*/ 1224 w 1446"/>
                <a:gd name="T7" fmla="*/ 195 h 3361"/>
                <a:gd name="T8" fmla="*/ 1256 w 1446"/>
                <a:gd name="T9" fmla="*/ 185 h 3361"/>
                <a:gd name="T10" fmla="*/ 1317 w 1446"/>
                <a:gd name="T11" fmla="*/ 156 h 3361"/>
                <a:gd name="T12" fmla="*/ 1374 w 1446"/>
                <a:gd name="T13" fmla="*/ 118 h 3361"/>
                <a:gd name="T14" fmla="*/ 1423 w 1446"/>
                <a:gd name="T15" fmla="*/ 72 h 3361"/>
                <a:gd name="T16" fmla="*/ 1446 w 1446"/>
                <a:gd name="T17" fmla="*/ 46 h 3361"/>
                <a:gd name="T18" fmla="*/ 0 w 1446"/>
                <a:gd name="T19" fmla="*/ 3361 h 3361"/>
                <a:gd name="T20" fmla="*/ 394 w 1446"/>
                <a:gd name="T21" fmla="*/ 3361 h 3361"/>
                <a:gd name="T22" fmla="*/ 901 w 1446"/>
                <a:gd name="T23" fmla="*/ 166 h 3361"/>
                <a:gd name="T24" fmla="*/ 874 w 1446"/>
                <a:gd name="T25" fmla="*/ 152 h 3361"/>
                <a:gd name="T26" fmla="*/ 824 w 1446"/>
                <a:gd name="T27" fmla="*/ 116 h 3361"/>
                <a:gd name="T28" fmla="*/ 779 w 1446"/>
                <a:gd name="T29" fmla="*/ 74 h 3361"/>
                <a:gd name="T30" fmla="*/ 739 w 1446"/>
                <a:gd name="T31" fmla="*/ 26 h 3361"/>
                <a:gd name="T32" fmla="*/ 721 w 1446"/>
                <a:gd name="T33" fmla="*/ 0 h 3361"/>
                <a:gd name="T34" fmla="*/ 0 w 1446"/>
                <a:gd name="T35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6" h="3361">
                  <a:moveTo>
                    <a:pt x="1446" y="46"/>
                  </a:moveTo>
                  <a:lnTo>
                    <a:pt x="1270" y="3361"/>
                  </a:lnTo>
                  <a:lnTo>
                    <a:pt x="874" y="3361"/>
                  </a:lnTo>
                  <a:lnTo>
                    <a:pt x="1224" y="195"/>
                  </a:lnTo>
                  <a:lnTo>
                    <a:pt x="1256" y="185"/>
                  </a:lnTo>
                  <a:lnTo>
                    <a:pt x="1317" y="156"/>
                  </a:lnTo>
                  <a:lnTo>
                    <a:pt x="1374" y="118"/>
                  </a:lnTo>
                  <a:lnTo>
                    <a:pt x="1423" y="72"/>
                  </a:lnTo>
                  <a:lnTo>
                    <a:pt x="1446" y="46"/>
                  </a:lnTo>
                  <a:close/>
                  <a:moveTo>
                    <a:pt x="0" y="3361"/>
                  </a:moveTo>
                  <a:lnTo>
                    <a:pt x="394" y="3361"/>
                  </a:lnTo>
                  <a:lnTo>
                    <a:pt x="901" y="166"/>
                  </a:lnTo>
                  <a:lnTo>
                    <a:pt x="874" y="152"/>
                  </a:lnTo>
                  <a:lnTo>
                    <a:pt x="824" y="116"/>
                  </a:lnTo>
                  <a:lnTo>
                    <a:pt x="779" y="74"/>
                  </a:lnTo>
                  <a:lnTo>
                    <a:pt x="739" y="26"/>
                  </a:lnTo>
                  <a:lnTo>
                    <a:pt x="721" y="0"/>
                  </a:lnTo>
                  <a:lnTo>
                    <a:pt x="0" y="336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886961" y="-1"/>
              <a:ext cx="1087439" cy="1087440"/>
            </a:xfrm>
            <a:custGeom>
              <a:avLst/>
              <a:gdLst>
                <a:gd name="T0" fmla="*/ 0 w 2055"/>
                <a:gd name="T1" fmla="*/ 935 h 2055"/>
                <a:gd name="T2" fmla="*/ 794 w 2055"/>
                <a:gd name="T3" fmla="*/ 144 h 2055"/>
                <a:gd name="T4" fmla="*/ 832 w 2055"/>
                <a:gd name="T5" fmla="*/ 110 h 2055"/>
                <a:gd name="T6" fmla="*/ 916 w 2055"/>
                <a:gd name="T7" fmla="*/ 55 h 2055"/>
                <a:gd name="T8" fmla="*/ 1007 w 2055"/>
                <a:gd name="T9" fmla="*/ 19 h 2055"/>
                <a:gd name="T10" fmla="*/ 1102 w 2055"/>
                <a:gd name="T11" fmla="*/ 0 h 2055"/>
                <a:gd name="T12" fmla="*/ 1198 w 2055"/>
                <a:gd name="T13" fmla="*/ 0 h 2055"/>
                <a:gd name="T14" fmla="*/ 1293 w 2055"/>
                <a:gd name="T15" fmla="*/ 19 h 2055"/>
                <a:gd name="T16" fmla="*/ 1384 w 2055"/>
                <a:gd name="T17" fmla="*/ 56 h 2055"/>
                <a:gd name="T18" fmla="*/ 1467 w 2055"/>
                <a:gd name="T19" fmla="*/ 111 h 2055"/>
                <a:gd name="T20" fmla="*/ 1505 w 2055"/>
                <a:gd name="T21" fmla="*/ 147 h 2055"/>
                <a:gd name="T22" fmla="*/ 1909 w 2055"/>
                <a:gd name="T23" fmla="*/ 554 h 2055"/>
                <a:gd name="T24" fmla="*/ 1945 w 2055"/>
                <a:gd name="T25" fmla="*/ 592 h 2055"/>
                <a:gd name="T26" fmla="*/ 2000 w 2055"/>
                <a:gd name="T27" fmla="*/ 675 h 2055"/>
                <a:gd name="T28" fmla="*/ 2036 w 2055"/>
                <a:gd name="T29" fmla="*/ 766 h 2055"/>
                <a:gd name="T30" fmla="*/ 2055 w 2055"/>
                <a:gd name="T31" fmla="*/ 861 h 2055"/>
                <a:gd name="T32" fmla="*/ 2053 w 2055"/>
                <a:gd name="T33" fmla="*/ 958 h 2055"/>
                <a:gd name="T34" fmla="*/ 2035 w 2055"/>
                <a:gd name="T35" fmla="*/ 1054 h 2055"/>
                <a:gd name="T36" fmla="*/ 1999 w 2055"/>
                <a:gd name="T37" fmla="*/ 1143 h 2055"/>
                <a:gd name="T38" fmla="*/ 1943 w 2055"/>
                <a:gd name="T39" fmla="*/ 1227 h 2055"/>
                <a:gd name="T40" fmla="*/ 1908 w 2055"/>
                <a:gd name="T41" fmla="*/ 1264 h 2055"/>
                <a:gd name="T42" fmla="*/ 1113 w 2055"/>
                <a:gd name="T43" fmla="*/ 2055 h 2055"/>
                <a:gd name="T44" fmla="*/ 0 w 2055"/>
                <a:gd name="T45" fmla="*/ 935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55" h="2055">
                  <a:moveTo>
                    <a:pt x="0" y="935"/>
                  </a:moveTo>
                  <a:lnTo>
                    <a:pt x="794" y="144"/>
                  </a:lnTo>
                  <a:lnTo>
                    <a:pt x="832" y="110"/>
                  </a:lnTo>
                  <a:lnTo>
                    <a:pt x="916" y="55"/>
                  </a:lnTo>
                  <a:lnTo>
                    <a:pt x="1007" y="19"/>
                  </a:lnTo>
                  <a:lnTo>
                    <a:pt x="1102" y="0"/>
                  </a:lnTo>
                  <a:lnTo>
                    <a:pt x="1198" y="0"/>
                  </a:lnTo>
                  <a:lnTo>
                    <a:pt x="1293" y="19"/>
                  </a:lnTo>
                  <a:lnTo>
                    <a:pt x="1384" y="56"/>
                  </a:lnTo>
                  <a:lnTo>
                    <a:pt x="1467" y="111"/>
                  </a:lnTo>
                  <a:lnTo>
                    <a:pt x="1505" y="147"/>
                  </a:lnTo>
                  <a:lnTo>
                    <a:pt x="1909" y="554"/>
                  </a:lnTo>
                  <a:lnTo>
                    <a:pt x="1945" y="592"/>
                  </a:lnTo>
                  <a:lnTo>
                    <a:pt x="2000" y="675"/>
                  </a:lnTo>
                  <a:lnTo>
                    <a:pt x="2036" y="766"/>
                  </a:lnTo>
                  <a:lnTo>
                    <a:pt x="2055" y="861"/>
                  </a:lnTo>
                  <a:lnTo>
                    <a:pt x="2053" y="958"/>
                  </a:lnTo>
                  <a:lnTo>
                    <a:pt x="2035" y="1054"/>
                  </a:lnTo>
                  <a:lnTo>
                    <a:pt x="1999" y="1143"/>
                  </a:lnTo>
                  <a:lnTo>
                    <a:pt x="1943" y="1227"/>
                  </a:lnTo>
                  <a:lnTo>
                    <a:pt x="1908" y="1264"/>
                  </a:lnTo>
                  <a:lnTo>
                    <a:pt x="1113" y="2055"/>
                  </a:lnTo>
                  <a:lnTo>
                    <a:pt x="0" y="935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7366262" y="665164"/>
              <a:ext cx="927101" cy="938215"/>
            </a:xfrm>
            <a:custGeom>
              <a:avLst/>
              <a:gdLst>
                <a:gd name="T0" fmla="*/ 190 w 1751"/>
                <a:gd name="T1" fmla="*/ 1526 h 1774"/>
                <a:gd name="T2" fmla="*/ 101 w 1751"/>
                <a:gd name="T3" fmla="*/ 1404 h 1774"/>
                <a:gd name="T4" fmla="*/ 39 w 1751"/>
                <a:gd name="T5" fmla="*/ 1269 h 1774"/>
                <a:gd name="T6" fmla="*/ 6 w 1751"/>
                <a:gd name="T7" fmla="*/ 1126 h 1774"/>
                <a:gd name="T8" fmla="*/ 2 w 1751"/>
                <a:gd name="T9" fmla="*/ 979 h 1774"/>
                <a:gd name="T10" fmla="*/ 25 w 1751"/>
                <a:gd name="T11" fmla="*/ 834 h 1774"/>
                <a:gd name="T12" fmla="*/ 75 w 1751"/>
                <a:gd name="T13" fmla="*/ 693 h 1774"/>
                <a:gd name="T14" fmla="*/ 154 w 1751"/>
                <a:gd name="T15" fmla="*/ 563 h 1774"/>
                <a:gd name="T16" fmla="*/ 232 w 1751"/>
                <a:gd name="T17" fmla="*/ 474 h 1774"/>
                <a:gd name="T18" fmla="*/ 355 w 1751"/>
                <a:gd name="T19" fmla="*/ 373 h 1774"/>
                <a:gd name="T20" fmla="*/ 539 w 1751"/>
                <a:gd name="T21" fmla="*/ 284 h 1774"/>
                <a:gd name="T22" fmla="*/ 735 w 1751"/>
                <a:gd name="T23" fmla="*/ 246 h 1774"/>
                <a:gd name="T24" fmla="*/ 932 w 1751"/>
                <a:gd name="T25" fmla="*/ 259 h 1774"/>
                <a:gd name="T26" fmla="*/ 1231 w 1751"/>
                <a:gd name="T27" fmla="*/ 22 h 1774"/>
                <a:gd name="T28" fmla="*/ 1272 w 1751"/>
                <a:gd name="T29" fmla="*/ 0 h 1774"/>
                <a:gd name="T30" fmla="*/ 1328 w 1751"/>
                <a:gd name="T31" fmla="*/ 10 h 1774"/>
                <a:gd name="T32" fmla="*/ 1730 w 1751"/>
                <a:gd name="T33" fmla="*/ 413 h 1774"/>
                <a:gd name="T34" fmla="*/ 1751 w 1751"/>
                <a:gd name="T35" fmla="*/ 454 h 1774"/>
                <a:gd name="T36" fmla="*/ 1740 w 1751"/>
                <a:gd name="T37" fmla="*/ 510 h 1774"/>
                <a:gd name="T38" fmla="*/ 1492 w 1751"/>
                <a:gd name="T39" fmla="*/ 756 h 1774"/>
                <a:gd name="T40" fmla="*/ 1527 w 1751"/>
                <a:gd name="T41" fmla="*/ 910 h 1774"/>
                <a:gd name="T42" fmla="*/ 1521 w 1751"/>
                <a:gd name="T43" fmla="*/ 1119 h 1774"/>
                <a:gd name="T44" fmla="*/ 1458 w 1751"/>
                <a:gd name="T45" fmla="*/ 1322 h 1774"/>
                <a:gd name="T46" fmla="*/ 1338 w 1751"/>
                <a:gd name="T47" fmla="*/ 1505 h 1774"/>
                <a:gd name="T48" fmla="*/ 1270 w 1751"/>
                <a:gd name="T49" fmla="*/ 1574 h 1774"/>
                <a:gd name="T50" fmla="*/ 1145 w 1751"/>
                <a:gd name="T51" fmla="*/ 1666 h 1774"/>
                <a:gd name="T52" fmla="*/ 1008 w 1751"/>
                <a:gd name="T53" fmla="*/ 1729 h 1774"/>
                <a:gd name="T54" fmla="*/ 864 w 1751"/>
                <a:gd name="T55" fmla="*/ 1765 h 1774"/>
                <a:gd name="T56" fmla="*/ 717 w 1751"/>
                <a:gd name="T57" fmla="*/ 1774 h 1774"/>
                <a:gd name="T58" fmla="*/ 573 w 1751"/>
                <a:gd name="T59" fmla="*/ 1754 h 1774"/>
                <a:gd name="T60" fmla="*/ 434 w 1751"/>
                <a:gd name="T61" fmla="*/ 1706 h 1774"/>
                <a:gd name="T62" fmla="*/ 304 w 1751"/>
                <a:gd name="T63" fmla="*/ 1630 h 1774"/>
                <a:gd name="T64" fmla="*/ 218 w 1751"/>
                <a:gd name="T65" fmla="*/ 155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1" h="1774">
                  <a:moveTo>
                    <a:pt x="218" y="1555"/>
                  </a:moveTo>
                  <a:lnTo>
                    <a:pt x="190" y="1526"/>
                  </a:lnTo>
                  <a:lnTo>
                    <a:pt x="141" y="1467"/>
                  </a:lnTo>
                  <a:lnTo>
                    <a:pt x="101" y="1404"/>
                  </a:lnTo>
                  <a:lnTo>
                    <a:pt x="67" y="1338"/>
                  </a:lnTo>
                  <a:lnTo>
                    <a:pt x="39" y="1269"/>
                  </a:lnTo>
                  <a:lnTo>
                    <a:pt x="19" y="1198"/>
                  </a:lnTo>
                  <a:lnTo>
                    <a:pt x="6" y="1126"/>
                  </a:lnTo>
                  <a:lnTo>
                    <a:pt x="0" y="1053"/>
                  </a:lnTo>
                  <a:lnTo>
                    <a:pt x="2" y="979"/>
                  </a:lnTo>
                  <a:lnTo>
                    <a:pt x="9" y="906"/>
                  </a:lnTo>
                  <a:lnTo>
                    <a:pt x="25" y="834"/>
                  </a:lnTo>
                  <a:lnTo>
                    <a:pt x="46" y="763"/>
                  </a:lnTo>
                  <a:lnTo>
                    <a:pt x="75" y="693"/>
                  </a:lnTo>
                  <a:lnTo>
                    <a:pt x="111" y="626"/>
                  </a:lnTo>
                  <a:lnTo>
                    <a:pt x="154" y="563"/>
                  </a:lnTo>
                  <a:lnTo>
                    <a:pt x="205" y="503"/>
                  </a:lnTo>
                  <a:lnTo>
                    <a:pt x="232" y="474"/>
                  </a:lnTo>
                  <a:lnTo>
                    <a:pt x="271" y="436"/>
                  </a:lnTo>
                  <a:lnTo>
                    <a:pt x="355" y="373"/>
                  </a:lnTo>
                  <a:lnTo>
                    <a:pt x="445" y="323"/>
                  </a:lnTo>
                  <a:lnTo>
                    <a:pt x="539" y="284"/>
                  </a:lnTo>
                  <a:lnTo>
                    <a:pt x="635" y="259"/>
                  </a:lnTo>
                  <a:lnTo>
                    <a:pt x="735" y="246"/>
                  </a:lnTo>
                  <a:lnTo>
                    <a:pt x="834" y="246"/>
                  </a:lnTo>
                  <a:lnTo>
                    <a:pt x="932" y="259"/>
                  </a:lnTo>
                  <a:lnTo>
                    <a:pt x="981" y="272"/>
                  </a:lnTo>
                  <a:lnTo>
                    <a:pt x="1231" y="22"/>
                  </a:lnTo>
                  <a:lnTo>
                    <a:pt x="1244" y="12"/>
                  </a:lnTo>
                  <a:lnTo>
                    <a:pt x="1272" y="0"/>
                  </a:lnTo>
                  <a:lnTo>
                    <a:pt x="1301" y="0"/>
                  </a:lnTo>
                  <a:lnTo>
                    <a:pt x="1328" y="10"/>
                  </a:lnTo>
                  <a:lnTo>
                    <a:pt x="1339" y="20"/>
                  </a:lnTo>
                  <a:lnTo>
                    <a:pt x="1730" y="413"/>
                  </a:lnTo>
                  <a:lnTo>
                    <a:pt x="1740" y="426"/>
                  </a:lnTo>
                  <a:lnTo>
                    <a:pt x="1751" y="454"/>
                  </a:lnTo>
                  <a:lnTo>
                    <a:pt x="1751" y="482"/>
                  </a:lnTo>
                  <a:lnTo>
                    <a:pt x="1740" y="510"/>
                  </a:lnTo>
                  <a:lnTo>
                    <a:pt x="1728" y="521"/>
                  </a:lnTo>
                  <a:lnTo>
                    <a:pt x="1492" y="756"/>
                  </a:lnTo>
                  <a:lnTo>
                    <a:pt x="1508" y="806"/>
                  </a:lnTo>
                  <a:lnTo>
                    <a:pt x="1527" y="910"/>
                  </a:lnTo>
                  <a:lnTo>
                    <a:pt x="1529" y="1015"/>
                  </a:lnTo>
                  <a:lnTo>
                    <a:pt x="1521" y="1119"/>
                  </a:lnTo>
                  <a:lnTo>
                    <a:pt x="1496" y="1222"/>
                  </a:lnTo>
                  <a:lnTo>
                    <a:pt x="1458" y="1322"/>
                  </a:lnTo>
                  <a:lnTo>
                    <a:pt x="1404" y="1417"/>
                  </a:lnTo>
                  <a:lnTo>
                    <a:pt x="1338" y="1505"/>
                  </a:lnTo>
                  <a:lnTo>
                    <a:pt x="1299" y="1546"/>
                  </a:lnTo>
                  <a:lnTo>
                    <a:pt x="1270" y="1574"/>
                  </a:lnTo>
                  <a:lnTo>
                    <a:pt x="1208" y="1623"/>
                  </a:lnTo>
                  <a:lnTo>
                    <a:pt x="1145" y="1666"/>
                  </a:lnTo>
                  <a:lnTo>
                    <a:pt x="1077" y="1700"/>
                  </a:lnTo>
                  <a:lnTo>
                    <a:pt x="1008" y="1729"/>
                  </a:lnTo>
                  <a:lnTo>
                    <a:pt x="938" y="1751"/>
                  </a:lnTo>
                  <a:lnTo>
                    <a:pt x="864" y="1765"/>
                  </a:lnTo>
                  <a:lnTo>
                    <a:pt x="791" y="1774"/>
                  </a:lnTo>
                  <a:lnTo>
                    <a:pt x="717" y="1774"/>
                  </a:lnTo>
                  <a:lnTo>
                    <a:pt x="645" y="1768"/>
                  </a:lnTo>
                  <a:lnTo>
                    <a:pt x="573" y="1754"/>
                  </a:lnTo>
                  <a:lnTo>
                    <a:pt x="503" y="1734"/>
                  </a:lnTo>
                  <a:lnTo>
                    <a:pt x="434" y="1706"/>
                  </a:lnTo>
                  <a:lnTo>
                    <a:pt x="368" y="1672"/>
                  </a:lnTo>
                  <a:lnTo>
                    <a:pt x="304" y="1630"/>
                  </a:lnTo>
                  <a:lnTo>
                    <a:pt x="245" y="1581"/>
                  </a:lnTo>
                  <a:lnTo>
                    <a:pt x="218" y="1555"/>
                  </a:lnTo>
                  <a:lnTo>
                    <a:pt x="218" y="155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7131311" y="352425"/>
              <a:ext cx="1485902" cy="1490665"/>
            </a:xfrm>
            <a:custGeom>
              <a:avLst/>
              <a:gdLst>
                <a:gd name="T0" fmla="*/ 0 w 2810"/>
                <a:gd name="T1" fmla="*/ 583 h 2815"/>
                <a:gd name="T2" fmla="*/ 80 w 2810"/>
                <a:gd name="T3" fmla="*/ 507 h 2815"/>
                <a:gd name="T4" fmla="*/ 238 w 2810"/>
                <a:gd name="T5" fmla="*/ 374 h 2815"/>
                <a:gd name="T6" fmla="*/ 399 w 2810"/>
                <a:gd name="T7" fmla="*/ 262 h 2815"/>
                <a:gd name="T8" fmla="*/ 562 w 2810"/>
                <a:gd name="T9" fmla="*/ 171 h 2815"/>
                <a:gd name="T10" fmla="*/ 725 w 2810"/>
                <a:gd name="T11" fmla="*/ 101 h 2815"/>
                <a:gd name="T12" fmla="*/ 887 w 2810"/>
                <a:gd name="T13" fmla="*/ 49 h 2815"/>
                <a:gd name="T14" fmla="*/ 1047 w 2810"/>
                <a:gd name="T15" fmla="*/ 16 h 2815"/>
                <a:gd name="T16" fmla="*/ 1207 w 2810"/>
                <a:gd name="T17" fmla="*/ 0 h 2815"/>
                <a:gd name="T18" fmla="*/ 1363 w 2810"/>
                <a:gd name="T19" fmla="*/ 1 h 2815"/>
                <a:gd name="T20" fmla="*/ 1515 w 2810"/>
                <a:gd name="T21" fmla="*/ 18 h 2815"/>
                <a:gd name="T22" fmla="*/ 1663 w 2810"/>
                <a:gd name="T23" fmla="*/ 50 h 2815"/>
                <a:gd name="T24" fmla="*/ 1806 w 2810"/>
                <a:gd name="T25" fmla="*/ 95 h 2815"/>
                <a:gd name="T26" fmla="*/ 1943 w 2810"/>
                <a:gd name="T27" fmla="*/ 155 h 2815"/>
                <a:gd name="T28" fmla="*/ 2072 w 2810"/>
                <a:gd name="T29" fmla="*/ 226 h 2815"/>
                <a:gd name="T30" fmla="*/ 2195 w 2810"/>
                <a:gd name="T31" fmla="*/ 311 h 2815"/>
                <a:gd name="T32" fmla="*/ 2307 w 2810"/>
                <a:gd name="T33" fmla="*/ 404 h 2815"/>
                <a:gd name="T34" fmla="*/ 2412 w 2810"/>
                <a:gd name="T35" fmla="*/ 509 h 2815"/>
                <a:gd name="T36" fmla="*/ 2506 w 2810"/>
                <a:gd name="T37" fmla="*/ 623 h 2815"/>
                <a:gd name="T38" fmla="*/ 2588 w 2810"/>
                <a:gd name="T39" fmla="*/ 746 h 2815"/>
                <a:gd name="T40" fmla="*/ 2660 w 2810"/>
                <a:gd name="T41" fmla="*/ 875 h 2815"/>
                <a:gd name="T42" fmla="*/ 2717 w 2810"/>
                <a:gd name="T43" fmla="*/ 1012 h 2815"/>
                <a:gd name="T44" fmla="*/ 2764 w 2810"/>
                <a:gd name="T45" fmla="*/ 1156 h 2815"/>
                <a:gd name="T46" fmla="*/ 2794 w 2810"/>
                <a:gd name="T47" fmla="*/ 1304 h 2815"/>
                <a:gd name="T48" fmla="*/ 2810 w 2810"/>
                <a:gd name="T49" fmla="*/ 1457 h 2815"/>
                <a:gd name="T50" fmla="*/ 2810 w 2810"/>
                <a:gd name="T51" fmla="*/ 1612 h 2815"/>
                <a:gd name="T52" fmla="*/ 2792 w 2810"/>
                <a:gd name="T53" fmla="*/ 1771 h 2815"/>
                <a:gd name="T54" fmla="*/ 2759 w 2810"/>
                <a:gd name="T55" fmla="*/ 1932 h 2815"/>
                <a:gd name="T56" fmla="*/ 2706 w 2810"/>
                <a:gd name="T57" fmla="*/ 2093 h 2815"/>
                <a:gd name="T58" fmla="*/ 2634 w 2810"/>
                <a:gd name="T59" fmla="*/ 2256 h 2815"/>
                <a:gd name="T60" fmla="*/ 2543 w 2810"/>
                <a:gd name="T61" fmla="*/ 2417 h 2815"/>
                <a:gd name="T62" fmla="*/ 2431 w 2810"/>
                <a:gd name="T63" fmla="*/ 2578 h 2815"/>
                <a:gd name="T64" fmla="*/ 2297 w 2810"/>
                <a:gd name="T65" fmla="*/ 2737 h 2815"/>
                <a:gd name="T66" fmla="*/ 2221 w 2810"/>
                <a:gd name="T67" fmla="*/ 2815 h 2815"/>
                <a:gd name="T68" fmla="*/ 0 w 2810"/>
                <a:gd name="T69" fmla="*/ 583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0" h="2815">
                  <a:moveTo>
                    <a:pt x="0" y="583"/>
                  </a:moveTo>
                  <a:lnTo>
                    <a:pt x="80" y="507"/>
                  </a:lnTo>
                  <a:lnTo>
                    <a:pt x="238" y="374"/>
                  </a:lnTo>
                  <a:lnTo>
                    <a:pt x="399" y="262"/>
                  </a:lnTo>
                  <a:lnTo>
                    <a:pt x="562" y="171"/>
                  </a:lnTo>
                  <a:lnTo>
                    <a:pt x="725" y="101"/>
                  </a:lnTo>
                  <a:lnTo>
                    <a:pt x="887" y="49"/>
                  </a:lnTo>
                  <a:lnTo>
                    <a:pt x="1047" y="16"/>
                  </a:lnTo>
                  <a:lnTo>
                    <a:pt x="1207" y="0"/>
                  </a:lnTo>
                  <a:lnTo>
                    <a:pt x="1363" y="1"/>
                  </a:lnTo>
                  <a:lnTo>
                    <a:pt x="1515" y="18"/>
                  </a:lnTo>
                  <a:lnTo>
                    <a:pt x="1663" y="50"/>
                  </a:lnTo>
                  <a:lnTo>
                    <a:pt x="1806" y="95"/>
                  </a:lnTo>
                  <a:lnTo>
                    <a:pt x="1943" y="155"/>
                  </a:lnTo>
                  <a:lnTo>
                    <a:pt x="2072" y="226"/>
                  </a:lnTo>
                  <a:lnTo>
                    <a:pt x="2195" y="311"/>
                  </a:lnTo>
                  <a:lnTo>
                    <a:pt x="2307" y="404"/>
                  </a:lnTo>
                  <a:lnTo>
                    <a:pt x="2412" y="509"/>
                  </a:lnTo>
                  <a:lnTo>
                    <a:pt x="2506" y="623"/>
                  </a:lnTo>
                  <a:lnTo>
                    <a:pt x="2588" y="746"/>
                  </a:lnTo>
                  <a:lnTo>
                    <a:pt x="2660" y="875"/>
                  </a:lnTo>
                  <a:lnTo>
                    <a:pt x="2717" y="1012"/>
                  </a:lnTo>
                  <a:lnTo>
                    <a:pt x="2764" y="1156"/>
                  </a:lnTo>
                  <a:lnTo>
                    <a:pt x="2794" y="1304"/>
                  </a:lnTo>
                  <a:lnTo>
                    <a:pt x="2810" y="1457"/>
                  </a:lnTo>
                  <a:lnTo>
                    <a:pt x="2810" y="1612"/>
                  </a:lnTo>
                  <a:lnTo>
                    <a:pt x="2792" y="1771"/>
                  </a:lnTo>
                  <a:lnTo>
                    <a:pt x="2759" y="1932"/>
                  </a:lnTo>
                  <a:lnTo>
                    <a:pt x="2706" y="2093"/>
                  </a:lnTo>
                  <a:lnTo>
                    <a:pt x="2634" y="2256"/>
                  </a:lnTo>
                  <a:lnTo>
                    <a:pt x="2543" y="2417"/>
                  </a:lnTo>
                  <a:lnTo>
                    <a:pt x="2431" y="2578"/>
                  </a:lnTo>
                  <a:lnTo>
                    <a:pt x="2297" y="2737"/>
                  </a:lnTo>
                  <a:lnTo>
                    <a:pt x="2221" y="2815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912617" y="1765302"/>
              <a:ext cx="477838" cy="477838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10038028" y="1890715"/>
              <a:ext cx="227012" cy="227013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8972283" y="3821406"/>
              <a:ext cx="317810" cy="91786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8864861" y="682625"/>
              <a:ext cx="1328739" cy="1339852"/>
            </a:xfrm>
            <a:custGeom>
              <a:avLst/>
              <a:gdLst>
                <a:gd name="T0" fmla="*/ 365 w 2511"/>
                <a:gd name="T1" fmla="*/ 34 h 2532"/>
                <a:gd name="T2" fmla="*/ 2511 w 2511"/>
                <a:gd name="T3" fmla="*/ 2054 h 2532"/>
                <a:gd name="T4" fmla="*/ 2470 w 2511"/>
                <a:gd name="T5" fmla="*/ 2049 h 2532"/>
                <a:gd name="T6" fmla="*/ 2430 w 2511"/>
                <a:gd name="T7" fmla="*/ 2047 h 2532"/>
                <a:gd name="T8" fmla="*/ 2382 w 2511"/>
                <a:gd name="T9" fmla="*/ 2049 h 2532"/>
                <a:gd name="T10" fmla="*/ 2293 w 2511"/>
                <a:gd name="T11" fmla="*/ 2067 h 2532"/>
                <a:gd name="T12" fmla="*/ 2251 w 2511"/>
                <a:gd name="T13" fmla="*/ 2083 h 2532"/>
                <a:gd name="T14" fmla="*/ 315 w 2511"/>
                <a:gd name="T15" fmla="*/ 161 h 2532"/>
                <a:gd name="T16" fmla="*/ 169 w 2511"/>
                <a:gd name="T17" fmla="*/ 292 h 2532"/>
                <a:gd name="T18" fmla="*/ 2034 w 2511"/>
                <a:gd name="T19" fmla="*/ 2282 h 2532"/>
                <a:gd name="T20" fmla="*/ 2021 w 2511"/>
                <a:gd name="T21" fmla="*/ 2306 h 2532"/>
                <a:gd name="T22" fmla="*/ 2001 w 2511"/>
                <a:gd name="T23" fmla="*/ 2357 h 2532"/>
                <a:gd name="T24" fmla="*/ 1987 w 2511"/>
                <a:gd name="T25" fmla="*/ 2411 h 2532"/>
                <a:gd name="T26" fmla="*/ 1979 w 2511"/>
                <a:gd name="T27" fmla="*/ 2469 h 2532"/>
                <a:gd name="T28" fmla="*/ 1978 w 2511"/>
                <a:gd name="T29" fmla="*/ 2498 h 2532"/>
                <a:gd name="T30" fmla="*/ 1978 w 2511"/>
                <a:gd name="T31" fmla="*/ 2515 h 2532"/>
                <a:gd name="T32" fmla="*/ 1979 w 2511"/>
                <a:gd name="T33" fmla="*/ 2532 h 2532"/>
                <a:gd name="T34" fmla="*/ 37 w 2511"/>
                <a:gd name="T35" fmla="*/ 334 h 2532"/>
                <a:gd name="T36" fmla="*/ 0 w 2511"/>
                <a:gd name="T37" fmla="*/ 292 h 2532"/>
                <a:gd name="T38" fmla="*/ 41 w 2511"/>
                <a:gd name="T39" fmla="*/ 255 h 2532"/>
                <a:gd name="T40" fmla="*/ 289 w 2511"/>
                <a:gd name="T41" fmla="*/ 34 h 2532"/>
                <a:gd name="T42" fmla="*/ 326 w 2511"/>
                <a:gd name="T43" fmla="*/ 0 h 2532"/>
                <a:gd name="T44" fmla="*/ 364 w 2511"/>
                <a:gd name="T45" fmla="*/ 34 h 2532"/>
                <a:gd name="T46" fmla="*/ 365 w 2511"/>
                <a:gd name="T47" fmla="*/ 34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1" h="2532">
                  <a:moveTo>
                    <a:pt x="365" y="34"/>
                  </a:moveTo>
                  <a:lnTo>
                    <a:pt x="2511" y="2054"/>
                  </a:lnTo>
                  <a:lnTo>
                    <a:pt x="2470" y="2049"/>
                  </a:lnTo>
                  <a:lnTo>
                    <a:pt x="2430" y="2047"/>
                  </a:lnTo>
                  <a:lnTo>
                    <a:pt x="2382" y="2049"/>
                  </a:lnTo>
                  <a:lnTo>
                    <a:pt x="2293" y="2067"/>
                  </a:lnTo>
                  <a:lnTo>
                    <a:pt x="2251" y="2083"/>
                  </a:lnTo>
                  <a:lnTo>
                    <a:pt x="315" y="161"/>
                  </a:lnTo>
                  <a:lnTo>
                    <a:pt x="169" y="292"/>
                  </a:lnTo>
                  <a:lnTo>
                    <a:pt x="2034" y="2282"/>
                  </a:lnTo>
                  <a:lnTo>
                    <a:pt x="2021" y="2306"/>
                  </a:lnTo>
                  <a:lnTo>
                    <a:pt x="2001" y="2357"/>
                  </a:lnTo>
                  <a:lnTo>
                    <a:pt x="1987" y="2411"/>
                  </a:lnTo>
                  <a:lnTo>
                    <a:pt x="1979" y="2469"/>
                  </a:lnTo>
                  <a:lnTo>
                    <a:pt x="1978" y="2498"/>
                  </a:lnTo>
                  <a:lnTo>
                    <a:pt x="1978" y="2515"/>
                  </a:lnTo>
                  <a:lnTo>
                    <a:pt x="1979" y="2532"/>
                  </a:lnTo>
                  <a:lnTo>
                    <a:pt x="37" y="334"/>
                  </a:lnTo>
                  <a:lnTo>
                    <a:pt x="0" y="292"/>
                  </a:lnTo>
                  <a:lnTo>
                    <a:pt x="41" y="255"/>
                  </a:lnTo>
                  <a:lnTo>
                    <a:pt x="289" y="34"/>
                  </a:lnTo>
                  <a:lnTo>
                    <a:pt x="326" y="0"/>
                  </a:lnTo>
                  <a:lnTo>
                    <a:pt x="364" y="34"/>
                  </a:lnTo>
                  <a:lnTo>
                    <a:pt x="365" y="3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8553709" y="365125"/>
              <a:ext cx="638176" cy="638176"/>
            </a:xfrm>
            <a:custGeom>
              <a:avLst/>
              <a:gdLst>
                <a:gd name="T0" fmla="*/ 0 w 1205"/>
                <a:gd name="T1" fmla="*/ 469 h 1206"/>
                <a:gd name="T2" fmla="*/ 474 w 1205"/>
                <a:gd name="T3" fmla="*/ 0 h 1206"/>
                <a:gd name="T4" fmla="*/ 1110 w 1205"/>
                <a:gd name="T5" fmla="*/ 641 h 1206"/>
                <a:gd name="T6" fmla="*/ 1133 w 1205"/>
                <a:gd name="T7" fmla="*/ 665 h 1206"/>
                <a:gd name="T8" fmla="*/ 1169 w 1205"/>
                <a:gd name="T9" fmla="*/ 720 h 1206"/>
                <a:gd name="T10" fmla="*/ 1194 w 1205"/>
                <a:gd name="T11" fmla="*/ 780 h 1206"/>
                <a:gd name="T12" fmla="*/ 1205 w 1205"/>
                <a:gd name="T13" fmla="*/ 844 h 1206"/>
                <a:gd name="T14" fmla="*/ 1205 w 1205"/>
                <a:gd name="T15" fmla="*/ 908 h 1206"/>
                <a:gd name="T16" fmla="*/ 1194 w 1205"/>
                <a:gd name="T17" fmla="*/ 970 h 1206"/>
                <a:gd name="T18" fmla="*/ 1169 w 1205"/>
                <a:gd name="T19" fmla="*/ 1031 h 1206"/>
                <a:gd name="T20" fmla="*/ 1132 w 1205"/>
                <a:gd name="T21" fmla="*/ 1087 h 1206"/>
                <a:gd name="T22" fmla="*/ 1109 w 1205"/>
                <a:gd name="T23" fmla="*/ 1111 h 1206"/>
                <a:gd name="T24" fmla="*/ 1109 w 1205"/>
                <a:gd name="T25" fmla="*/ 1111 h 1206"/>
                <a:gd name="T26" fmla="*/ 1084 w 1205"/>
                <a:gd name="T27" fmla="*/ 1134 h 1206"/>
                <a:gd name="T28" fmla="*/ 1028 w 1205"/>
                <a:gd name="T29" fmla="*/ 1170 h 1206"/>
                <a:gd name="T30" fmla="*/ 968 w 1205"/>
                <a:gd name="T31" fmla="*/ 1195 h 1206"/>
                <a:gd name="T32" fmla="*/ 904 w 1205"/>
                <a:gd name="T33" fmla="*/ 1206 h 1206"/>
                <a:gd name="T34" fmla="*/ 841 w 1205"/>
                <a:gd name="T35" fmla="*/ 1206 h 1206"/>
                <a:gd name="T36" fmla="*/ 778 w 1205"/>
                <a:gd name="T37" fmla="*/ 1195 h 1206"/>
                <a:gd name="T38" fmla="*/ 717 w 1205"/>
                <a:gd name="T39" fmla="*/ 1170 h 1206"/>
                <a:gd name="T40" fmla="*/ 662 w 1205"/>
                <a:gd name="T41" fmla="*/ 1133 h 1206"/>
                <a:gd name="T42" fmla="*/ 638 w 1205"/>
                <a:gd name="T43" fmla="*/ 1110 h 1206"/>
                <a:gd name="T44" fmla="*/ 0 w 1205"/>
                <a:gd name="T45" fmla="*/ 46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5" h="1206">
                  <a:moveTo>
                    <a:pt x="0" y="469"/>
                  </a:moveTo>
                  <a:lnTo>
                    <a:pt x="474" y="0"/>
                  </a:lnTo>
                  <a:lnTo>
                    <a:pt x="1110" y="641"/>
                  </a:lnTo>
                  <a:lnTo>
                    <a:pt x="1133" y="665"/>
                  </a:lnTo>
                  <a:lnTo>
                    <a:pt x="1169" y="720"/>
                  </a:lnTo>
                  <a:lnTo>
                    <a:pt x="1194" y="780"/>
                  </a:lnTo>
                  <a:lnTo>
                    <a:pt x="1205" y="844"/>
                  </a:lnTo>
                  <a:lnTo>
                    <a:pt x="1205" y="908"/>
                  </a:lnTo>
                  <a:lnTo>
                    <a:pt x="1194" y="970"/>
                  </a:lnTo>
                  <a:lnTo>
                    <a:pt x="1169" y="1031"/>
                  </a:lnTo>
                  <a:lnTo>
                    <a:pt x="1132" y="1087"/>
                  </a:lnTo>
                  <a:lnTo>
                    <a:pt x="1109" y="1111"/>
                  </a:lnTo>
                  <a:lnTo>
                    <a:pt x="1109" y="1111"/>
                  </a:lnTo>
                  <a:lnTo>
                    <a:pt x="1084" y="1134"/>
                  </a:lnTo>
                  <a:lnTo>
                    <a:pt x="1028" y="1170"/>
                  </a:lnTo>
                  <a:lnTo>
                    <a:pt x="968" y="1195"/>
                  </a:lnTo>
                  <a:lnTo>
                    <a:pt x="904" y="1206"/>
                  </a:lnTo>
                  <a:lnTo>
                    <a:pt x="841" y="1206"/>
                  </a:lnTo>
                  <a:lnTo>
                    <a:pt x="778" y="1195"/>
                  </a:lnTo>
                  <a:lnTo>
                    <a:pt x="717" y="1170"/>
                  </a:lnTo>
                  <a:lnTo>
                    <a:pt x="662" y="1133"/>
                  </a:lnTo>
                  <a:lnTo>
                    <a:pt x="638" y="1110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8941052" y="739775"/>
              <a:ext cx="174625" cy="174625"/>
            </a:xfrm>
            <a:custGeom>
              <a:avLst/>
              <a:gdLst>
                <a:gd name="T0" fmla="*/ 164 w 330"/>
                <a:gd name="T1" fmla="*/ 330 h 330"/>
                <a:gd name="T2" fmla="*/ 199 w 330"/>
                <a:gd name="T3" fmla="*/ 328 h 330"/>
                <a:gd name="T4" fmla="*/ 258 w 330"/>
                <a:gd name="T5" fmla="*/ 303 h 330"/>
                <a:gd name="T6" fmla="*/ 302 w 330"/>
                <a:gd name="T7" fmla="*/ 258 h 330"/>
                <a:gd name="T8" fmla="*/ 327 w 330"/>
                <a:gd name="T9" fmla="*/ 199 h 330"/>
                <a:gd name="T10" fmla="*/ 330 w 330"/>
                <a:gd name="T11" fmla="*/ 166 h 330"/>
                <a:gd name="T12" fmla="*/ 327 w 330"/>
                <a:gd name="T13" fmla="*/ 133 h 330"/>
                <a:gd name="T14" fmla="*/ 302 w 330"/>
                <a:gd name="T15" fmla="*/ 74 h 330"/>
                <a:gd name="T16" fmla="*/ 258 w 330"/>
                <a:gd name="T17" fmla="*/ 28 h 330"/>
                <a:gd name="T18" fmla="*/ 199 w 330"/>
                <a:gd name="T19" fmla="*/ 3 h 330"/>
                <a:gd name="T20" fmla="*/ 164 w 330"/>
                <a:gd name="T21" fmla="*/ 0 h 330"/>
                <a:gd name="T22" fmla="*/ 131 w 330"/>
                <a:gd name="T23" fmla="*/ 3 h 330"/>
                <a:gd name="T24" fmla="*/ 72 w 330"/>
                <a:gd name="T25" fmla="*/ 28 h 330"/>
                <a:gd name="T26" fmla="*/ 27 w 330"/>
                <a:gd name="T27" fmla="*/ 74 h 330"/>
                <a:gd name="T28" fmla="*/ 3 w 330"/>
                <a:gd name="T29" fmla="*/ 133 h 330"/>
                <a:gd name="T30" fmla="*/ 0 w 330"/>
                <a:gd name="T31" fmla="*/ 166 h 330"/>
                <a:gd name="T32" fmla="*/ 3 w 330"/>
                <a:gd name="T33" fmla="*/ 199 h 330"/>
                <a:gd name="T34" fmla="*/ 27 w 330"/>
                <a:gd name="T35" fmla="*/ 258 h 330"/>
                <a:gd name="T36" fmla="*/ 72 w 330"/>
                <a:gd name="T37" fmla="*/ 303 h 330"/>
                <a:gd name="T38" fmla="*/ 131 w 330"/>
                <a:gd name="T39" fmla="*/ 328 h 330"/>
                <a:gd name="T40" fmla="*/ 164 w 330"/>
                <a:gd name="T4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330">
                  <a:moveTo>
                    <a:pt x="164" y="330"/>
                  </a:moveTo>
                  <a:lnTo>
                    <a:pt x="199" y="328"/>
                  </a:lnTo>
                  <a:lnTo>
                    <a:pt x="258" y="303"/>
                  </a:lnTo>
                  <a:lnTo>
                    <a:pt x="302" y="258"/>
                  </a:lnTo>
                  <a:lnTo>
                    <a:pt x="327" y="199"/>
                  </a:lnTo>
                  <a:lnTo>
                    <a:pt x="330" y="166"/>
                  </a:lnTo>
                  <a:lnTo>
                    <a:pt x="327" y="133"/>
                  </a:lnTo>
                  <a:lnTo>
                    <a:pt x="302" y="74"/>
                  </a:lnTo>
                  <a:lnTo>
                    <a:pt x="258" y="28"/>
                  </a:lnTo>
                  <a:lnTo>
                    <a:pt x="199" y="3"/>
                  </a:lnTo>
                  <a:lnTo>
                    <a:pt x="164" y="0"/>
                  </a:lnTo>
                  <a:lnTo>
                    <a:pt x="131" y="3"/>
                  </a:lnTo>
                  <a:lnTo>
                    <a:pt x="72" y="28"/>
                  </a:lnTo>
                  <a:lnTo>
                    <a:pt x="27" y="74"/>
                  </a:lnTo>
                  <a:lnTo>
                    <a:pt x="3" y="133"/>
                  </a:lnTo>
                  <a:lnTo>
                    <a:pt x="0" y="166"/>
                  </a:lnTo>
                  <a:lnTo>
                    <a:pt x="3" y="199"/>
                  </a:lnTo>
                  <a:lnTo>
                    <a:pt x="27" y="258"/>
                  </a:lnTo>
                  <a:lnTo>
                    <a:pt x="72" y="303"/>
                  </a:lnTo>
                  <a:lnTo>
                    <a:pt x="131" y="328"/>
                  </a:lnTo>
                  <a:lnTo>
                    <a:pt x="164" y="33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825910" y="1989624"/>
            <a:ext cx="690988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sz="6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网络应用程序设计</a:t>
            </a:r>
            <a:endParaRPr lang="en-US" altLang="zh-CN" sz="66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200"/>
              </a:spcAft>
            </a:pPr>
            <a:endParaRPr lang="en-US" altLang="zh-TW" sz="4400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3.5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学分</a:t>
            </a:r>
            <a:r>
              <a:rPr lang="zh-TW" altLang="en-US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 </a:t>
            </a:r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56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学时</a:t>
            </a:r>
            <a:endParaRPr lang="en-US" altLang="zh-TW" sz="1400" i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>
              <a:spcAft>
                <a:spcPts val="600"/>
              </a:spcAft>
            </a:pPr>
            <a:r>
              <a:rPr lang="en-US" altLang="zh-TW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2020/09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计算机与软件工程学院 开课</a:t>
            </a:r>
            <a:endParaRPr lang="ko-KR" altLang="en-US" sz="2000" i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직사각형 2">
            <a:extLst>
              <a:ext uri="{FF2B5EF4-FFF2-40B4-BE49-F238E27FC236}">
                <a16:creationId xmlns:a16="http://schemas.microsoft.com/office/drawing/2014/main" id="{B7337E66-5916-4845-8268-01D8E41886D6}"/>
              </a:ext>
            </a:extLst>
          </p:cNvPr>
          <p:cNvSpPr/>
          <p:nvPr/>
        </p:nvSpPr>
        <p:spPr>
          <a:xfrm>
            <a:off x="2636039" y="4821211"/>
            <a:ext cx="8823525" cy="1991008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lvl="0">
              <a:spcAft>
                <a:spcPts val="300"/>
              </a:spcAft>
              <a:defRPr/>
            </a:pP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en-US" altLang="zh-TW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初识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endParaRPr lang="ko-KR" altLang="en-US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야놀자 야체 B" panose="02020603020101020101" pitchFamily="18" charset="-127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555CB2-06B3-4F15-9A34-36BD31B58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734" y1="5924" x2="5036" y2="96185"/>
                        <a14:foregroundMark x1="34101" y1="26807" x2="83597" y2="28012"/>
                        <a14:foregroundMark x1="42158" y1="29217" x2="61439" y2="30120"/>
                        <a14:foregroundMark x1="42590" y1="19779" x2="78273" y2="22289"/>
                        <a14:foregroundMark x1="17266" y1="9337" x2="19856" y2="27008"/>
                        <a14:foregroundMark x1="5468" y1="4518" x2="27050" y2="5823"/>
                        <a14:foregroundMark x1="34388" y1="7329" x2="93525" y2="11044"/>
                        <a14:foregroundMark x1="20576" y1="86847" x2="74245" y2="87751"/>
                        <a14:foregroundMark x1="69928" y1="40663" x2="78705" y2="41667"/>
                        <a14:foregroundMark x1="51367" y1="94378" x2="91511" y2="93474"/>
                        <a14:foregroundMark x1="8058" y1="1406" x2="99568" y2="7530"/>
                        <a14:foregroundMark x1="8201" y1="1606" x2="0" y2="5823"/>
                        <a14:foregroundMark x1="97410" y1="96185" x2="7770" y2="99498"/>
                        <a14:foregroundMark x1="93813" y1="95984" x2="99856" y2="95984"/>
                        <a14:foregroundMark x1="91655" y1="6827" x2="96403" y2="7229"/>
                        <a14:backgroundMark x1="1727" y1="97390" x2="4317" y2="99598"/>
                        <a14:backgroundMark x1="55971" y1="1606" x2="94101" y2="2811"/>
                        <a14:backgroundMark x1="22014" y1="904" x2="53381" y2="1908"/>
                        <a14:backgroundMark x1="1727" y1="2610" x2="6475" y2="703"/>
                        <a14:backgroundMark x1="21007" y1="1406" x2="8201" y2="904"/>
                        <a14:backgroundMark x1="64460" y1="98394" x2="99856" y2="98193"/>
                        <a14:backgroundMark x1="66763" y1="99096" x2="21295" y2="99498"/>
                        <a14:backgroundMark x1="21871" y1="99799" x2="16835" y2="99799"/>
                        <a14:backgroundMark x1="288" y1="5221" x2="288" y2="5221"/>
                        <a14:backgroundMark x1="16259" y1="99699" x2="8489" y2="99900"/>
                        <a14:backgroundMark x1="17122" y1="99598" x2="42302" y2="98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438" y="207290"/>
            <a:ext cx="2721357" cy="3899959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758800C-C1A1-4924-9589-C0F1C9352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734" y1="5924" x2="5036" y2="96185"/>
                        <a14:foregroundMark x1="34101" y1="26807" x2="83597" y2="28012"/>
                        <a14:foregroundMark x1="42158" y1="29217" x2="61439" y2="30120"/>
                        <a14:foregroundMark x1="42590" y1="19779" x2="78273" y2="22289"/>
                        <a14:foregroundMark x1="17266" y1="9337" x2="19856" y2="27008"/>
                        <a14:foregroundMark x1="5468" y1="4518" x2="27050" y2="5823"/>
                        <a14:foregroundMark x1="34388" y1="7329" x2="93525" y2="11044"/>
                        <a14:foregroundMark x1="20576" y1="86847" x2="74245" y2="87751"/>
                        <a14:foregroundMark x1="69928" y1="40663" x2="78705" y2="41667"/>
                        <a14:foregroundMark x1="51367" y1="94378" x2="91511" y2="93474"/>
                        <a14:foregroundMark x1="8058" y1="1406" x2="99568" y2="7530"/>
                        <a14:foregroundMark x1="8201" y1="1606" x2="0" y2="5823"/>
                        <a14:foregroundMark x1="97410" y1="96185" x2="7770" y2="99498"/>
                        <a14:foregroundMark x1="93813" y1="95984" x2="99856" y2="95984"/>
                        <a14:foregroundMark x1="91655" y1="6827" x2="96403" y2="7229"/>
                        <a14:backgroundMark x1="1727" y1="97390" x2="4317" y2="99598"/>
                        <a14:backgroundMark x1="55971" y1="1606" x2="94101" y2="2811"/>
                        <a14:backgroundMark x1="22014" y1="904" x2="53381" y2="1908"/>
                        <a14:backgroundMark x1="1727" y1="2610" x2="6475" y2="703"/>
                        <a14:backgroundMark x1="21007" y1="1406" x2="8201" y2="904"/>
                        <a14:backgroundMark x1="64460" y1="98394" x2="99856" y2="98193"/>
                        <a14:backgroundMark x1="66763" y1="99096" x2="21295" y2="99498"/>
                        <a14:backgroundMark x1="21871" y1="99799" x2="16835" y2="99799"/>
                        <a14:backgroundMark x1="288" y1="5221" x2="288" y2="5221"/>
                        <a14:backgroundMark x1="16259" y1="99699" x2="8489" y2="99900"/>
                        <a14:backgroundMark x1="17122" y1="99598" x2="42302" y2="98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437" y="186588"/>
            <a:ext cx="4375277" cy="6270181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19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3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1.1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程序设计简介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22313" lvl="1" indent="-45085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2000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~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2002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年，分别发布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JDK1.3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JDK1.4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版本，大幅度提升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性能。</a:t>
            </a:r>
          </a:p>
          <a:p>
            <a:pPr marL="722313" lvl="1" indent="-45085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2004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月，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JDK1.5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版本发布，新增许多新的特性，且变更版本号为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Java5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2005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6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月，发布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Java6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版本，为最经典且留存最久的版本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  <a:p>
            <a:pPr marL="722313" lvl="1" indent="-45085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2009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Oracle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以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74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亿美金併购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SUN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从此易主。</a:t>
            </a:r>
          </a:p>
          <a:p>
            <a:pPr marL="722313" lvl="1" indent="-45085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2011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Oracle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发布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Java7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版本。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2014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年，发布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Java8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版本。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2017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年，发布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Java9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版本。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34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1.1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程序设计简介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2" y="1020447"/>
            <a:ext cx="4025486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的版本</a:t>
            </a:r>
          </a:p>
          <a:p>
            <a:pPr marL="722313" lvl="1" indent="-45085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SE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就是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的标准版，主要用于桌面应用程序的开发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，同时也是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的基础，它包含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语言基础、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JDBC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数据库连接性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操作、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I/O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输入输出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、网络通信、多线程等技术。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7E5C7CD-3203-4AB8-A4F0-9D5F6E1F7E9F}"/>
              </a:ext>
            </a:extLst>
          </p:cNvPr>
          <p:cNvSpPr txBox="1"/>
          <p:nvPr/>
        </p:nvSpPr>
        <p:spPr>
          <a:xfrm>
            <a:off x="7126558" y="1124445"/>
            <a:ext cx="264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TW" sz="12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SE</a:t>
            </a:r>
            <a:r>
              <a: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体系结构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86612DA-7F6C-4747-B1D7-5AB59B1C0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75" y="1573042"/>
            <a:ext cx="6790008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1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1.1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程序设计简介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的版本</a:t>
            </a:r>
          </a:p>
          <a:p>
            <a:pPr marL="722313" lvl="1" indent="-45085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EE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CN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的企业版，主要用于开发企业级分布式的网络程序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，如电子商务网站和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ERP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企业资源规划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系统，其核心为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EJB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企业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组件模型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7E5C7CD-3203-4AB8-A4F0-9D5F6E1F7E9F}"/>
              </a:ext>
            </a:extLst>
          </p:cNvPr>
          <p:cNvSpPr txBox="1"/>
          <p:nvPr/>
        </p:nvSpPr>
        <p:spPr>
          <a:xfrm>
            <a:off x="2544403" y="4416005"/>
            <a:ext cx="1609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TW" sz="12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EE</a:t>
            </a:r>
            <a:b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体系结构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1E6C86-BEED-4DB8-A235-1AF64621F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4474" y="3028802"/>
            <a:ext cx="4705706" cy="32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1.1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程序设计简介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的版本</a:t>
            </a:r>
          </a:p>
          <a:p>
            <a:pPr marL="722313" lvl="1" indent="-45085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ME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主要应用于嵌入式系统开发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，如掌上电脑、手机等移动通信电子设备，现在大部分手机厂商所生产的手机都支持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技术。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7E5C7CD-3203-4AB8-A4F0-9D5F6E1F7E9F}"/>
              </a:ext>
            </a:extLst>
          </p:cNvPr>
          <p:cNvSpPr txBox="1"/>
          <p:nvPr/>
        </p:nvSpPr>
        <p:spPr>
          <a:xfrm>
            <a:off x="3063692" y="4129694"/>
            <a:ext cx="1609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TW" sz="12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ME</a:t>
            </a:r>
            <a:br>
              <a:rPr lang="en-US" altLang="zh-TW" sz="24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latin typeface="Comic Sans MS" panose="030F0702030302020204" pitchFamily="66" charset="0"/>
                <a:ea typeface="Microsoft JhengHei" panose="020B0604030504040204" pitchFamily="34" charset="-120"/>
              </a:rPr>
              <a:t>体系结构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82E3A00-A3FE-488B-AAAD-AFB8F37BA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8505" y="2724257"/>
            <a:ext cx="3521904" cy="36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7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1.2 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语言的特性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5738135" y="1390506"/>
            <a:ext cx="3009337" cy="4670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面向对象</a:t>
            </a:r>
            <a:endParaRPr lang="en-US" altLang="zh-TW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简单性</a:t>
            </a:r>
            <a:endParaRPr lang="en-US" altLang="zh-TW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安全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跨平台</a:t>
            </a:r>
            <a:endParaRPr lang="en-US" altLang="zh-TW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健壮性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鲁棒性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可移植性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体系结构中立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动态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27CBCB-A8B0-4012-8984-9427192515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2" y="1232078"/>
            <a:ext cx="4762500" cy="4829175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C5E7ED15-C3B6-443C-BEDC-D1144CC8E614}"/>
              </a:ext>
            </a:extLst>
          </p:cNvPr>
          <p:cNvSpPr txBox="1"/>
          <p:nvPr/>
        </p:nvSpPr>
        <p:spPr>
          <a:xfrm>
            <a:off x="8874810" y="1390507"/>
            <a:ext cx="3115734" cy="48231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直译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解释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型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高性能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多线程</a:t>
            </a:r>
            <a:endParaRPr lang="en-US" altLang="zh-TW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分布性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大数据开发相关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912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1.2 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语言的特性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简单性</a:t>
            </a:r>
          </a:p>
          <a:p>
            <a:pPr marL="722313" lvl="1" indent="-450850" algn="just" latinLnBrk="0" hangingPunct="0">
              <a:spcAft>
                <a:spcPts val="18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语言是由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C++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语言转变而来的，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语言对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C++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进行了简化和提高。例如，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使用接口取代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多重继承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，取消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指针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通过实现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垃圾自动收集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异常处理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等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，大大简化了程序设计人员的工作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面向对象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latinLnBrk="0" hangingPunct="0">
              <a:spcAft>
                <a:spcPts val="18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面向对象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编程思想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语言的重要特性，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它本身就是一种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完全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面向对象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的程序设计语言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语言所有的元素都要通过类和对象来访问。</a:t>
            </a: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跨平台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早期跨平台指的是相容于各厂家的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硬件芯片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，现在则指的是跨各种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操作系统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50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1.2 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语言的特性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健壮性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鲁棒性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722313" lvl="1" indent="-45085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的设计目标之一，是编写可靠的应用程序，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检查程序在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编译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运行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时的错误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类型检查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帮助用户检查出许多在开发早期出现的错误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latinLnBrk="0" hangingPunct="0">
              <a:spcAft>
                <a:spcPts val="18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集成开发工具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Eclipse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NetBeans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myEclips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……)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的出现使编译和运行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程序更加容易。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多线程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1825" lvl="1" indent="-360363" algn="just" hangingPunct="0">
              <a:spcAft>
                <a:spcPts val="18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多线程机制能够使应用程序在同一时间并行执行多项任务，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带来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更好的交互能力和实时行为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提高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了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执行性能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，但降低了安全性，故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线程安全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是重要课题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大数据开发相关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1825" lvl="1" indent="-360363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Hadoop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Spark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大数据框架平台底层的基础。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676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B757955-A9C6-40F1-815A-72EBCAB2595B}"/>
              </a:ext>
            </a:extLst>
          </p:cNvPr>
          <p:cNvSpPr txBox="1"/>
          <p:nvPr/>
        </p:nvSpPr>
        <p:spPr>
          <a:xfrm>
            <a:off x="6276247" y="358082"/>
            <a:ext cx="3288749" cy="1547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摆脱世俗的牵挂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陶冶情操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放空追逐梦想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来一场说走就走的旅游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36A5EC2-D52E-4781-A495-7CDFEEED593B}"/>
              </a:ext>
            </a:extLst>
          </p:cNvPr>
          <p:cNvGrpSpPr/>
          <p:nvPr/>
        </p:nvGrpSpPr>
        <p:grpSpPr>
          <a:xfrm>
            <a:off x="492104" y="1051933"/>
            <a:ext cx="5700352" cy="5257380"/>
            <a:chOff x="492104" y="1051933"/>
            <a:chExt cx="5700352" cy="525738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9AC11B-7625-411B-AD5A-D62FD790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2104" y="1051933"/>
              <a:ext cx="5700352" cy="52573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D659918-D785-4876-B186-1470C45B3B8C}"/>
                </a:ext>
              </a:extLst>
            </p:cNvPr>
            <p:cNvSpPr/>
            <p:nvPr/>
          </p:nvSpPr>
          <p:spPr>
            <a:xfrm>
              <a:off x="4275102" y="3699510"/>
              <a:ext cx="121920" cy="1219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8B8069E-5A46-4299-9E98-5417E5ADD1E0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397022" y="3577592"/>
            <a:ext cx="800100" cy="182878"/>
          </a:xfrm>
          <a:prstGeom prst="straightConnector1">
            <a:avLst/>
          </a:pr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D5CA5C3-D56D-4558-AD3D-0A28A62830B7}"/>
              </a:ext>
            </a:extLst>
          </p:cNvPr>
          <p:cNvCxnSpPr>
            <a:cxnSpLocks/>
          </p:cNvCxnSpPr>
          <p:nvPr/>
        </p:nvCxnSpPr>
        <p:spPr>
          <a:xfrm flipH="1">
            <a:off x="4077758" y="3821430"/>
            <a:ext cx="204682" cy="693420"/>
          </a:xfrm>
          <a:prstGeom prst="straightConnector1">
            <a:avLst/>
          </a:pr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694A56D-BBE1-4B58-9136-52F8CA01F377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4379167" y="3803575"/>
            <a:ext cx="60960" cy="2204795"/>
          </a:xfrm>
          <a:prstGeom prst="straightConnector1">
            <a:avLst/>
          </a:pr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7">
            <a:extLst>
              <a:ext uri="{FF2B5EF4-FFF2-40B4-BE49-F238E27FC236}">
                <a16:creationId xmlns:a16="http://schemas.microsoft.com/office/drawing/2014/main" id="{38567A3F-E924-42F1-986C-9A4AF4F43CB0}"/>
              </a:ext>
            </a:extLst>
          </p:cNvPr>
          <p:cNvSpPr txBox="1"/>
          <p:nvPr/>
        </p:nvSpPr>
        <p:spPr>
          <a:xfrm>
            <a:off x="8504363" y="2105860"/>
            <a:ext cx="839974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中国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中文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C7FD237C-5317-4B11-8A60-79264BE54497}"/>
              </a:ext>
            </a:extLst>
          </p:cNvPr>
          <p:cNvSpPr txBox="1"/>
          <p:nvPr/>
        </p:nvSpPr>
        <p:spPr>
          <a:xfrm>
            <a:off x="6508435" y="4783436"/>
            <a:ext cx="839974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日本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日语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CEDED03E-1519-4C0B-BB4F-7271A162E5A0}"/>
              </a:ext>
            </a:extLst>
          </p:cNvPr>
          <p:cNvSpPr txBox="1"/>
          <p:nvPr/>
        </p:nvSpPr>
        <p:spPr>
          <a:xfrm>
            <a:off x="8172477" y="4783436"/>
            <a:ext cx="114775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越南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越南语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D0481180-C241-420A-ADF0-FFFCD6FE9026}"/>
              </a:ext>
            </a:extLst>
          </p:cNvPr>
          <p:cNvSpPr txBox="1"/>
          <p:nvPr/>
        </p:nvSpPr>
        <p:spPr>
          <a:xfrm>
            <a:off x="10144295" y="4783436"/>
            <a:ext cx="153888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印度尼西亚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印尼语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40FE4BB-20D1-4151-A0E4-72B7E726987C}"/>
              </a:ext>
            </a:extLst>
          </p:cNvPr>
          <p:cNvSpPr/>
          <p:nvPr/>
        </p:nvSpPr>
        <p:spPr>
          <a:xfrm>
            <a:off x="6996955" y="3506108"/>
            <a:ext cx="839974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latinLnBrk="0" hangingPunct="0">
              <a:spcAft>
                <a:spcPts val="1200"/>
              </a:spcAft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翻译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(中日)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E7289E-13A2-45CA-B551-02B8979A9EE6}"/>
              </a:ext>
            </a:extLst>
          </p:cNvPr>
          <p:cNvSpPr/>
          <p:nvPr/>
        </p:nvSpPr>
        <p:spPr>
          <a:xfrm>
            <a:off x="8888193" y="3338165"/>
            <a:ext cx="839974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latinLnBrk="0" hangingPunct="0">
              <a:spcAft>
                <a:spcPts val="1200"/>
              </a:spcAft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翻译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(中越)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AFE99DA-0126-4E3A-8897-9214305332D2}"/>
              </a:ext>
            </a:extLst>
          </p:cNvPr>
          <p:cNvSpPr/>
          <p:nvPr/>
        </p:nvSpPr>
        <p:spPr>
          <a:xfrm>
            <a:off x="10773525" y="3148304"/>
            <a:ext cx="839974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latinLnBrk="0" hangingPunct="0">
              <a:spcAft>
                <a:spcPts val="1200"/>
              </a:spcAft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翻译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(中印)</a:t>
            </a:r>
          </a:p>
        </p:txBody>
      </p:sp>
      <p:cxnSp>
        <p:nvCxnSpPr>
          <p:cNvPr id="41" name="接點: 弧形 40">
            <a:extLst>
              <a:ext uri="{FF2B5EF4-FFF2-40B4-BE49-F238E27FC236}">
                <a16:creationId xmlns:a16="http://schemas.microsoft.com/office/drawing/2014/main" id="{C6532CC9-4F35-439A-8605-AD8AEB45EB73}"/>
              </a:ext>
            </a:extLst>
          </p:cNvPr>
          <p:cNvCxnSpPr>
            <a:cxnSpLocks/>
            <a:stCxn id="30" idx="1"/>
            <a:endCxn id="31" idx="3"/>
          </p:cNvCxnSpPr>
          <p:nvPr/>
        </p:nvCxnSpPr>
        <p:spPr>
          <a:xfrm rot="10800000" flipV="1">
            <a:off x="7348409" y="2475192"/>
            <a:ext cx="1155954" cy="2677576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弧形 45">
            <a:extLst>
              <a:ext uri="{FF2B5EF4-FFF2-40B4-BE49-F238E27FC236}">
                <a16:creationId xmlns:a16="http://schemas.microsoft.com/office/drawing/2014/main" id="{4DEFBF26-3C62-4511-B3AA-BB10EA80D92B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rot="5400000">
            <a:off x="7865895" y="3724981"/>
            <a:ext cx="1938912" cy="177998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弧形 49">
            <a:extLst>
              <a:ext uri="{FF2B5EF4-FFF2-40B4-BE49-F238E27FC236}">
                <a16:creationId xmlns:a16="http://schemas.microsoft.com/office/drawing/2014/main" id="{CA99EE33-BDC9-4C1B-BFCB-A9ABE1A1A2CF}"/>
              </a:ext>
            </a:extLst>
          </p:cNvPr>
          <p:cNvCxnSpPr>
            <a:cxnSpLocks/>
            <a:stCxn id="30" idx="3"/>
            <a:endCxn id="33" idx="0"/>
          </p:cNvCxnSpPr>
          <p:nvPr/>
        </p:nvCxnSpPr>
        <p:spPr>
          <a:xfrm>
            <a:off x="9344337" y="2475192"/>
            <a:ext cx="1569400" cy="2308244"/>
          </a:xfrm>
          <a:prstGeom prst="curvedConnector2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7">
            <a:extLst>
              <a:ext uri="{FF2B5EF4-FFF2-40B4-BE49-F238E27FC236}">
                <a16:creationId xmlns:a16="http://schemas.microsoft.com/office/drawing/2014/main" id="{C03A0AC6-926E-45F1-B948-48009E111380}"/>
              </a:ext>
            </a:extLst>
          </p:cNvPr>
          <p:cNvSpPr txBox="1"/>
          <p:nvPr/>
        </p:nvSpPr>
        <p:spPr>
          <a:xfrm>
            <a:off x="9356801" y="2203889"/>
            <a:ext cx="1888338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源文件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08F537BC-95F2-4632-8A6F-D6D9B7993C44}"/>
              </a:ext>
            </a:extLst>
          </p:cNvPr>
          <p:cNvSpPr txBox="1"/>
          <p:nvPr/>
        </p:nvSpPr>
        <p:spPr>
          <a:xfrm>
            <a:off x="6052786" y="2655862"/>
            <a:ext cx="1888337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JVM</a:t>
            </a:r>
            <a:b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虚拟机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66" name="TextBox 7">
            <a:extLst>
              <a:ext uri="{FF2B5EF4-FFF2-40B4-BE49-F238E27FC236}">
                <a16:creationId xmlns:a16="http://schemas.microsoft.com/office/drawing/2014/main" id="{0CE3D59B-DB8F-474B-9F8C-B0C7F0C073E9}"/>
              </a:ext>
            </a:extLst>
          </p:cNvPr>
          <p:cNvSpPr txBox="1"/>
          <p:nvPr/>
        </p:nvSpPr>
        <p:spPr>
          <a:xfrm>
            <a:off x="6153041" y="4336806"/>
            <a:ext cx="1482777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Windows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67" name="TextBox 7">
            <a:extLst>
              <a:ext uri="{FF2B5EF4-FFF2-40B4-BE49-F238E27FC236}">
                <a16:creationId xmlns:a16="http://schemas.microsoft.com/office/drawing/2014/main" id="{E3A8FC64-A5C7-4378-B2C6-49E5BE615EB3}"/>
              </a:ext>
            </a:extLst>
          </p:cNvPr>
          <p:cNvSpPr txBox="1"/>
          <p:nvPr/>
        </p:nvSpPr>
        <p:spPr>
          <a:xfrm>
            <a:off x="8873869" y="4398660"/>
            <a:ext cx="102197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ctr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Linux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id="{5BBEA730-AC1D-4815-B7F3-8A28C533183C}"/>
              </a:ext>
            </a:extLst>
          </p:cNvPr>
          <p:cNvSpPr txBox="1"/>
          <p:nvPr/>
        </p:nvSpPr>
        <p:spPr>
          <a:xfrm>
            <a:off x="10702159" y="4338727"/>
            <a:ext cx="123591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MacOS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69" name="TextBox 7">
            <a:extLst>
              <a:ext uri="{FF2B5EF4-FFF2-40B4-BE49-F238E27FC236}">
                <a16:creationId xmlns:a16="http://schemas.microsoft.com/office/drawing/2014/main" id="{C72CEC4B-07C7-4675-8DC1-44169A92C5DC}"/>
              </a:ext>
            </a:extLst>
          </p:cNvPr>
          <p:cNvSpPr txBox="1"/>
          <p:nvPr/>
        </p:nvSpPr>
        <p:spPr>
          <a:xfrm>
            <a:off x="8186648" y="5560825"/>
            <a:ext cx="1795364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 latinLnBrk="0" hangingPunct="0">
              <a:spcAft>
                <a:spcPts val="1200"/>
              </a:spcAft>
              <a:defRPr/>
            </a:pP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字节码文件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4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5600" lvl="0" indent="-35560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4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JVM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(Java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Virtual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Machine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虚拟机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在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内存中开辟一块空间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将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TW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源文件</a:t>
            </a:r>
            <a:r>
              <a:rPr lang="zh-CN" altLang="en-US" sz="4000" b="1" u="heavy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编译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成</a:t>
            </a:r>
            <a:r>
              <a:rPr lang="zh-CN" altLang="en-US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字节码</a:t>
            </a:r>
            <a:r>
              <a:rPr lang="zh-TW" altLang="en-US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文件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5600" lvl="0" indent="-35560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TW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源文件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的后缀名为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“</a:t>
            </a:r>
            <a:r>
              <a:rPr lang="en-US" altLang="zh-CN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.java</a:t>
            </a:r>
            <a:r>
              <a:rPr lang="en-US" altLang="zh-TW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”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文本文档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即可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打开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，编译后的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字节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码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文件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后缀名为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“</a:t>
            </a:r>
            <a:r>
              <a:rPr lang="en-US" altLang="zh-CN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.class</a:t>
            </a:r>
            <a:r>
              <a:rPr lang="en-US" altLang="zh-TW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”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5600" lvl="0" indent="-35560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4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JRE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Runtime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Environment</a:t>
            </a:r>
            <a:r>
              <a:rPr lang="en-US" altLang="zh-TW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，编译后的字节码文件必须在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运行环境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中执行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JRE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提供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运行别人写好的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程序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的环境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5600" lvl="0" indent="-35560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4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Development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Kit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开发工具包</a:t>
            </a:r>
            <a:r>
              <a:rPr lang="en-US" altLang="zh-TW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开发时需要用到的工具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javac.exe</a:t>
            </a:r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编译工具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java.exe</a:t>
            </a:r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执行工具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…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等工具执行档均在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底层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DOS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命令窗口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中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执行。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577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528" y="267950"/>
            <a:ext cx="9406943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539012" y="2199587"/>
            <a:ext cx="70744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JVM</a:t>
            </a: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JRE</a:t>
            </a: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JDK</a:t>
            </a: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分别为何？</a:t>
            </a:r>
            <a:b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功能为何？</a:t>
            </a:r>
            <a:b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三者关系为何？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888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18829" cy="6858000"/>
          </a:xfrm>
          <a:prstGeom prst="rect">
            <a:avLst/>
          </a:prstGeom>
          <a:solidFill>
            <a:srgbClr val="4B5E6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823816" y="35286"/>
            <a:ext cx="4738706" cy="5970890"/>
            <a:chOff x="652444" y="197211"/>
            <a:chExt cx="4738706" cy="5970890"/>
          </a:xfrm>
        </p:grpSpPr>
        <p:sp>
          <p:nvSpPr>
            <p:cNvPr id="26" name="자유형 25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양쪽 모서리가 둥근 사각형 17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039939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557043" y="3295182"/>
            <a:ext cx="2487961" cy="1951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Aft>
                <a:spcPts val="3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6400"/>
              </a:lnSpc>
            </a:pPr>
            <a:r>
              <a:rPr lang="zh-TW" altLang="en-US" sz="6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流風體W3(P)" panose="03000300000000000000" pitchFamily="66" charset="-120"/>
                <a:ea typeface="華康流風體W3(P)" panose="03000300000000000000" pitchFamily="66" charset="-120"/>
              </a:rPr>
              <a:t>陶志行</a:t>
            </a:r>
            <a:endParaRPr lang="en-US" altLang="zh-TW" sz="6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-1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자유형 58"/>
          <p:cNvSpPr/>
          <p:nvPr/>
        </p:nvSpPr>
        <p:spPr>
          <a:xfrm flipH="1">
            <a:off x="8479829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8484972" y="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1" name="자유형 70"/>
          <p:cNvSpPr/>
          <p:nvPr/>
        </p:nvSpPr>
        <p:spPr>
          <a:xfrm flipH="1">
            <a:off x="293816" y="-1270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A06830-623B-4822-B0F6-926EEABF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00" y="3726000"/>
            <a:ext cx="1213948" cy="1192774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4443267" y="3810794"/>
            <a:ext cx="1027299" cy="102729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805C04-3D0D-4E60-A08E-AD5F1DA8CB30}"/>
              </a:ext>
            </a:extLst>
          </p:cNvPr>
          <p:cNvSpPr txBox="1"/>
          <p:nvPr/>
        </p:nvSpPr>
        <p:spPr>
          <a:xfrm>
            <a:off x="4374000" y="5191953"/>
            <a:ext cx="367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tau1039@163.com</a:t>
            </a:r>
            <a:endParaRPr lang="zh-TW" altLang="en-US" sz="2400" i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5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83388" y="1020447"/>
            <a:ext cx="7830968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50" lvl="0" indent="-36195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想要做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开发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必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需搭建环境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即在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电脑中安装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61950" lvl="0" indent="-36195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下载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</a:p>
          <a:p>
            <a:pPr marL="622300" lvl="1" indent="-3556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打开浏览器，输入网址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“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https://www.oracle.com/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java/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”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，浏览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Oracle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官方主页。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Overview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菜单项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下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，下拉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至下方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，单击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download</a:t>
            </a:r>
            <a:r>
              <a:rPr lang="en-US" altLang="zh-TW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en-US" altLang="zh-CN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Developers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超链接，如图所示。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D21FDF2-97B0-4004-836D-E677E756C504}"/>
              </a:ext>
            </a:extLst>
          </p:cNvPr>
          <p:cNvGrpSpPr/>
          <p:nvPr/>
        </p:nvGrpSpPr>
        <p:grpSpPr>
          <a:xfrm>
            <a:off x="9091292" y="1108866"/>
            <a:ext cx="2522316" cy="5551724"/>
            <a:chOff x="9091292" y="1108866"/>
            <a:chExt cx="2522316" cy="5551724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C223B4B-61B5-46D3-812F-9CE457DB5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292" y="1108866"/>
              <a:ext cx="2522316" cy="5551724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670F6AB-0794-4304-8D14-9B4A68826CA1}"/>
                </a:ext>
              </a:extLst>
            </p:cNvPr>
            <p:cNvSpPr/>
            <p:nvPr/>
          </p:nvSpPr>
          <p:spPr>
            <a:xfrm>
              <a:off x="9290755" y="5565421"/>
              <a:ext cx="2075635" cy="6857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A28E380E-19F0-43CB-8CF0-555B296FC6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33" r="12898"/>
          <a:stretch/>
        </p:blipFill>
        <p:spPr>
          <a:xfrm>
            <a:off x="1862667" y="4169480"/>
            <a:ext cx="6674798" cy="241516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9377802-6D18-415A-A38C-FF818952E011}"/>
              </a:ext>
            </a:extLst>
          </p:cNvPr>
          <p:cNvSpPr/>
          <p:nvPr/>
        </p:nvSpPr>
        <p:spPr>
          <a:xfrm>
            <a:off x="2579511" y="5058000"/>
            <a:ext cx="2250000" cy="43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47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83388" y="1020447"/>
            <a:ext cx="10730220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22300" lvl="1" indent="-3556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跳转到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SE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的下载页面，页面中提供了下载最新版本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的超链接，如图所示的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Download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按钮。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02210A-4B7E-4A3C-B13B-9FF0C1D951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r="15862" b="60079"/>
          <a:stretch/>
        </p:blipFill>
        <p:spPr>
          <a:xfrm>
            <a:off x="7899025" y="1624024"/>
            <a:ext cx="3590974" cy="455360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E86954F-6FEB-4ED4-80D6-55F25FA7B228}"/>
              </a:ext>
            </a:extLst>
          </p:cNvPr>
          <p:cNvSpPr/>
          <p:nvPr/>
        </p:nvSpPr>
        <p:spPr>
          <a:xfrm>
            <a:off x="8663737" y="5102578"/>
            <a:ext cx="2105863" cy="99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7DDFA2-F2C1-4984-AA16-997E299943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2" y="2117526"/>
            <a:ext cx="6972332" cy="384420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0AAE235-7459-4505-87A5-5B961A9BDCE9}"/>
              </a:ext>
            </a:extLst>
          </p:cNvPr>
          <p:cNvSpPr/>
          <p:nvPr/>
        </p:nvSpPr>
        <p:spPr>
          <a:xfrm>
            <a:off x="5960532" y="3260263"/>
            <a:ext cx="1260467" cy="532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97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83388" y="1020447"/>
            <a:ext cx="10730220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22300" lvl="1" indent="-3556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进入新页面，需要先选中同意协议的单选按钮，否则单击要下载的超链接将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无法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下载。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D69AE6-D94A-4D0B-B127-FE8C15547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000" y="1485010"/>
            <a:ext cx="2834886" cy="495038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1991475-9D41-4BD8-B6CF-D51367EDEB6C}"/>
              </a:ext>
            </a:extLst>
          </p:cNvPr>
          <p:cNvSpPr/>
          <p:nvPr/>
        </p:nvSpPr>
        <p:spPr>
          <a:xfrm>
            <a:off x="9288000" y="3276000"/>
            <a:ext cx="1800000" cy="99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DDFADDD-1E3F-44EA-B31D-B978B220A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504" y="1921570"/>
            <a:ext cx="7388992" cy="446265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74316D0-F530-4DCD-BDC8-7A5096BD667F}"/>
              </a:ext>
            </a:extLst>
          </p:cNvPr>
          <p:cNvSpPr/>
          <p:nvPr/>
        </p:nvSpPr>
        <p:spPr>
          <a:xfrm>
            <a:off x="3522200" y="2959100"/>
            <a:ext cx="2396000" cy="316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EDD5B0-1F34-4C95-B773-227699C500EA}"/>
              </a:ext>
            </a:extLst>
          </p:cNvPr>
          <p:cNvSpPr/>
          <p:nvPr/>
        </p:nvSpPr>
        <p:spPr>
          <a:xfrm>
            <a:off x="1426700" y="5956956"/>
            <a:ext cx="6904500" cy="294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45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83388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50" lvl="0" indent="-36195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下载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教学视频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3DC5F4A-EB04-4E29-893F-332D9C500325}"/>
              </a:ext>
            </a:extLst>
          </p:cNvPr>
          <p:cNvGrpSpPr/>
          <p:nvPr/>
        </p:nvGrpSpPr>
        <p:grpSpPr>
          <a:xfrm>
            <a:off x="2356610" y="1812957"/>
            <a:ext cx="7478780" cy="4058358"/>
            <a:chOff x="2263644" y="2318908"/>
            <a:chExt cx="7478780" cy="4058358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390C949-4B07-4EA4-A4AA-8BAA7008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3644" y="2318908"/>
              <a:ext cx="7478780" cy="4058358"/>
            </a:xfrm>
            <a:prstGeom prst="rect">
              <a:avLst/>
            </a:prstGeom>
          </p:spPr>
        </p:pic>
        <p:pic>
          <p:nvPicPr>
            <p:cNvPr id="18" name="圖片 17">
              <a:hlinkClick r:id="rId8" action="ppaction://hlinkfile"/>
              <a:extLst>
                <a:ext uri="{FF2B5EF4-FFF2-40B4-BE49-F238E27FC236}">
                  <a16:creationId xmlns:a16="http://schemas.microsoft.com/office/drawing/2014/main" id="{F616E81E-3432-4C95-A933-FE9FF5D11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304" y="3823357"/>
              <a:ext cx="1049459" cy="1049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51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50" lvl="0" indent="-36195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安装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教学视频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5F4446-56BA-4A7B-89BA-071662637D43}"/>
              </a:ext>
            </a:extLst>
          </p:cNvPr>
          <p:cNvGrpSpPr/>
          <p:nvPr/>
        </p:nvGrpSpPr>
        <p:grpSpPr>
          <a:xfrm>
            <a:off x="2325042" y="1628654"/>
            <a:ext cx="7541916" cy="4242661"/>
            <a:chOff x="2325042" y="1628654"/>
            <a:chExt cx="7541916" cy="424266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E50B2C7-6E67-4E24-A0A4-0E97103FB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5042" y="1628654"/>
              <a:ext cx="7541916" cy="4242661"/>
            </a:xfrm>
            <a:prstGeom prst="rect">
              <a:avLst/>
            </a:prstGeom>
          </p:spPr>
        </p:pic>
        <p:pic>
          <p:nvPicPr>
            <p:cNvPr id="12" name="圖片 11">
              <a:hlinkClick r:id="rId8" action="ppaction://hlinkfile"/>
              <a:extLst>
                <a:ext uri="{FF2B5EF4-FFF2-40B4-BE49-F238E27FC236}">
                  <a16:creationId xmlns:a16="http://schemas.microsoft.com/office/drawing/2014/main" id="{2644D1DB-30BC-46A6-BAA8-3F8D4E8B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476" y="3242460"/>
              <a:ext cx="1015047" cy="101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6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50" lvl="0" indent="-36195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如何编写一段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源代码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1825" lvl="1" indent="-361950" algn="just" latinLnBrk="0" hangingPunct="0">
              <a:spcAft>
                <a:spcPts val="12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源代码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一堆英文按照某种规则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编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而成，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以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文本文档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形式存储在计算机的硬盘上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源代码以后缀名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.java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结尾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1825" lvl="1" indent="-361950" algn="just" latinLnBrk="0" hangingPunct="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文件打开里面的内容是一堆按照规律写的英文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先写一个关键字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class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类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类后面起一个名字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理论上是可以随便写的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命名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规则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规约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704975" lvl="1" indent="-1116000" latinLnBrk="0" hangingPunct="0">
              <a:spcAft>
                <a:spcPts val="60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规则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名字中可以含有如下的信息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字母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区分大小写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52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个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数字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(0-9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，但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不能用作开头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符号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英文符号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，只能用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“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_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”,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“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$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”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中文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强烈不推荐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704975" lvl="1" indent="-1116000" latinLnBrk="0" hangingPunct="0">
              <a:spcAft>
                <a:spcPts val="60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规约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类名字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首字母大写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如果两个以上的单词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每个单词的首字母都大写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，例如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TestOne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起名字要见名知义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建议尽量使用英文单词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062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31825" lvl="1" indent="-361950" algn="just" latinLnBrk="0" hangingPunct="0">
              <a:spcAft>
                <a:spcPts val="1200"/>
              </a:spcAft>
              <a:buFont typeface="+mj-lt"/>
              <a:buAutoNum type="arabicPeriod" startAt="3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类名称后紧跟着一对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}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大括号；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1825" lvl="1" indent="-361950" algn="just" latinLnBrk="0" hangingPunct="0">
              <a:spcAft>
                <a:spcPts val="1200"/>
              </a:spcAft>
              <a:buFont typeface="+mj-lt"/>
              <a:buAutoNum type="arabicPeriod" startAt="3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利用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包中提供的工具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进行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代码的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编译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及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执行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1825" lvl="1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C:\Program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Files\Java\jdk1.8.0_2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1\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bin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路径下存在一个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javac.exe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编译工具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和一个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java.exe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执行工具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algn="just" latinLnBrk="0" hangingPunct="0">
              <a:spcAft>
                <a:spcPts val="2400"/>
              </a:spcAft>
              <a:defRPr/>
            </a:pP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操作上，面临两个问题：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168400" lvl="1" indent="-546100" latinLnBrk="0" hangingPunct="0">
              <a:spcAft>
                <a:spcPts val="1200"/>
              </a:spcAft>
              <a:buAutoNum type="arabicParenBoth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双击编译工具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出现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黑色对话框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一闪而过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168400" lvl="1" indent="-546100" latinLnBrk="0" hangingPunct="0">
              <a:spcAft>
                <a:spcPts val="1200"/>
              </a:spcAft>
              <a:buAutoNum type="arabicParenBoth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想要利用编译工具去编译写好的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源文件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，但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源文件所在的路径与编译工具不在一起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7FD21A-8703-4720-A153-8FD651CF5922}"/>
              </a:ext>
            </a:extLst>
          </p:cNvPr>
          <p:cNvSpPr txBox="1"/>
          <p:nvPr/>
        </p:nvSpPr>
        <p:spPr>
          <a:xfrm>
            <a:off x="6007100" y="432275"/>
            <a:ext cx="46990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Demo{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⁝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6852CB-E61C-4A4B-85A5-A6C69595081D}"/>
              </a:ext>
            </a:extLst>
          </p:cNvPr>
          <p:cNvSpPr/>
          <p:nvPr/>
        </p:nvSpPr>
        <p:spPr>
          <a:xfrm>
            <a:off x="1427345" y="2994598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</a:t>
            </a:r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编译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与</a:t>
            </a:r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呢？</a:t>
            </a:r>
            <a:endParaRPr lang="zh-TW" altLang="en-US" sz="3200" dirty="0">
              <a:solidFill>
                <a:srgbClr val="FFFF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191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92175" lvl="1" indent="-269875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编译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和执行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工具是在</a:t>
            </a:r>
            <a:r>
              <a:rPr lang="zh-CN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DOS</a:t>
            </a:r>
            <a:r>
              <a:rPr lang="en-US" altLang="zh-CN" sz="12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命令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行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窗口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中才能使用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1" indent="-269875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“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窗口键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+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R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”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输入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cmd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指令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开启一个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DOS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命令行窗口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1" indent="-269875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切换盘符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盘符名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回车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盘符名字是不区分大小写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1" indent="-269875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想要进入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退出文件夹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使用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cd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命令</a:t>
            </a:r>
          </a:p>
          <a:p>
            <a:pPr marL="622300" lvl="1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cd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文件夹名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／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cd..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退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至上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一层文件夹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892175" lvl="1" indent="-269875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配置环境变量</a:t>
            </a:r>
          </a:p>
          <a:p>
            <a:pPr marL="622300" lvl="1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我的电脑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右键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高级系统设置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环境变量</a:t>
            </a:r>
          </a:p>
        </p:txBody>
      </p:sp>
    </p:spTree>
    <p:extLst>
      <p:ext uri="{BB962C8B-B14F-4D97-AF65-F5344CB8AC3E}">
        <p14:creationId xmlns:p14="http://schemas.microsoft.com/office/powerpoint/2010/main" val="65055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50" lvl="0" indent="-36195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配置环境变量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教学视频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5F4446-56BA-4A7B-89BA-071662637D43}"/>
              </a:ext>
            </a:extLst>
          </p:cNvPr>
          <p:cNvGrpSpPr/>
          <p:nvPr/>
        </p:nvGrpSpPr>
        <p:grpSpPr>
          <a:xfrm>
            <a:off x="2325042" y="1628654"/>
            <a:ext cx="7541916" cy="4242661"/>
            <a:chOff x="2325042" y="1628654"/>
            <a:chExt cx="7541916" cy="424266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E50B2C7-6E67-4E24-A0A4-0E97103FB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5042" y="1628654"/>
              <a:ext cx="7541916" cy="4242661"/>
            </a:xfrm>
            <a:prstGeom prst="rect">
              <a:avLst/>
            </a:prstGeom>
          </p:spPr>
        </p:pic>
        <p:pic>
          <p:nvPicPr>
            <p:cNvPr id="12" name="圖片 11">
              <a:hlinkClick r:id="rId8" action="ppaction://hlinkfile"/>
              <a:extLst>
                <a:ext uri="{FF2B5EF4-FFF2-40B4-BE49-F238E27FC236}">
                  <a16:creationId xmlns:a16="http://schemas.microsoft.com/office/drawing/2014/main" id="{2644D1DB-30BC-46A6-BAA8-3F8D4E8B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476" y="3242460"/>
              <a:ext cx="1015047" cy="101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64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31825" lvl="1" indent="-361950" algn="just" latinLnBrk="0" hangingPunct="0">
              <a:spcAft>
                <a:spcPts val="1200"/>
              </a:spcAft>
              <a:buFont typeface="+mj-lt"/>
              <a:buAutoNum type="arabicPeriod" startAt="5"/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开启</a:t>
            </a:r>
            <a:r>
              <a:rPr lang="zh-CN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DOS</a:t>
            </a:r>
            <a:r>
              <a:rPr lang="en-US" altLang="zh-CN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命令行窗口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并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配置好环境变数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即可针对源文件进行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编译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执行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1825" lvl="1" indent="-361950" algn="just" latinLnBrk="0" hangingPunct="0">
              <a:spcAft>
                <a:spcPts val="1200"/>
              </a:spcAft>
              <a:buFont typeface="+mj-lt"/>
              <a:buAutoNum type="arabicPeriod" startAt="5"/>
              <a:defRPr/>
            </a:pP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1825" lvl="1" indent="-361950" algn="just" latinLnBrk="0" hangingPunct="0">
              <a:spcAft>
                <a:spcPts val="1200"/>
              </a:spcAft>
              <a:buFont typeface="+mj-lt"/>
              <a:buAutoNum type="arabicPeriod" startAt="5"/>
              <a:defRPr/>
            </a:pP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94D4BA-E570-43E3-AB5E-1167FB515254}"/>
              </a:ext>
            </a:extLst>
          </p:cNvPr>
          <p:cNvSpPr txBox="1"/>
          <p:nvPr/>
        </p:nvSpPr>
        <p:spPr>
          <a:xfrm>
            <a:off x="1198033" y="1638537"/>
            <a:ext cx="10415575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Demo{</a:t>
            </a:r>
          </a:p>
          <a:p>
            <a:endParaRPr lang="en-US" altLang="zh-TW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5A3C3A-7FDF-46CF-9E94-EC26A6000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3308" y="2087101"/>
            <a:ext cx="8387741" cy="43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자유형 68"/>
          <p:cNvSpPr/>
          <p:nvPr/>
        </p:nvSpPr>
        <p:spPr>
          <a:xfrm>
            <a:off x="1759196" y="650562"/>
            <a:ext cx="10432805" cy="5486676"/>
          </a:xfrm>
          <a:custGeom>
            <a:avLst/>
            <a:gdLst>
              <a:gd name="connsiteX0" fmla="*/ 10432805 w 10432805"/>
              <a:gd name="connsiteY0" fmla="*/ 0 h 5486676"/>
              <a:gd name="connsiteX1" fmla="*/ 10432805 w 10432805"/>
              <a:gd name="connsiteY1" fmla="*/ 5486676 h 5486676"/>
              <a:gd name="connsiteX2" fmla="*/ 568362 w 10432805"/>
              <a:gd name="connsiteY2" fmla="*/ 5451061 h 5486676"/>
              <a:gd name="connsiteX3" fmla="*/ 0 w 10432805"/>
              <a:gd name="connsiteY3" fmla="*/ 1787583 h 5486676"/>
              <a:gd name="connsiteX4" fmla="*/ 294594 w 10432805"/>
              <a:gd name="connsiteY4" fmla="*/ 1082052 h 548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2805" h="5486676">
                <a:moveTo>
                  <a:pt x="10432805" y="0"/>
                </a:moveTo>
                <a:lnTo>
                  <a:pt x="10432805" y="5486676"/>
                </a:lnTo>
                <a:lnTo>
                  <a:pt x="568362" y="5451061"/>
                </a:lnTo>
                <a:lnTo>
                  <a:pt x="0" y="1787583"/>
                </a:lnTo>
                <a:lnTo>
                  <a:pt x="294594" y="10820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2900" y="6117624"/>
            <a:ext cx="11563350" cy="18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1630025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2900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19125" y="5809724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8459" y="5561267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532041" y="15235"/>
            <a:ext cx="9046858" cy="91040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第</a:t>
            </a:r>
            <a:r>
              <a:rPr lang="en-US" altLang="zh-TW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01</a:t>
            </a: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 初识</a:t>
            </a:r>
            <a:r>
              <a:rPr lang="en-US" altLang="zh-TW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zh-TW" altLang="en-US" sz="36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　　</a:t>
            </a:r>
            <a:r>
              <a:rPr lang="zh-TW" altLang="en-US" sz="44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章节大纲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8275" y="1579259"/>
            <a:ext cx="1583728" cy="3952229"/>
            <a:chOff x="558275" y="1579259"/>
            <a:chExt cx="1583728" cy="3952229"/>
          </a:xfrm>
        </p:grpSpPr>
        <p:sp>
          <p:nvSpPr>
            <p:cNvPr id="55" name="사다리꼴 54"/>
            <p:cNvSpPr/>
            <p:nvPr/>
          </p:nvSpPr>
          <p:spPr>
            <a:xfrm rot="1320000">
              <a:off x="897907" y="2147897"/>
              <a:ext cx="45719" cy="1448112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다리꼴 56"/>
            <p:cNvSpPr/>
            <p:nvPr/>
          </p:nvSpPr>
          <p:spPr>
            <a:xfrm rot="1200000">
              <a:off x="965200" y="2189123"/>
              <a:ext cx="45719" cy="140844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 rot="20258602">
              <a:off x="1137192" y="1579259"/>
              <a:ext cx="1004811" cy="898759"/>
              <a:chOff x="1890246" y="2275280"/>
              <a:chExt cx="1489135" cy="1331965"/>
            </a:xfrm>
          </p:grpSpPr>
          <p:sp>
            <p:nvSpPr>
              <p:cNvPr id="12" name="Freeform 9"/>
              <p:cNvSpPr>
                <a:spLocks/>
              </p:cNvSpPr>
              <p:nvPr/>
            </p:nvSpPr>
            <p:spPr bwMode="auto">
              <a:xfrm flipH="1">
                <a:off x="2047418" y="2275280"/>
                <a:ext cx="785870" cy="785871"/>
              </a:xfrm>
              <a:custGeom>
                <a:avLst/>
                <a:gdLst>
                  <a:gd name="T0" fmla="*/ 0 w 2055"/>
                  <a:gd name="T1" fmla="*/ 935 h 2055"/>
                  <a:gd name="T2" fmla="*/ 794 w 2055"/>
                  <a:gd name="T3" fmla="*/ 144 h 2055"/>
                  <a:gd name="T4" fmla="*/ 832 w 2055"/>
                  <a:gd name="T5" fmla="*/ 110 h 2055"/>
                  <a:gd name="T6" fmla="*/ 916 w 2055"/>
                  <a:gd name="T7" fmla="*/ 55 h 2055"/>
                  <a:gd name="T8" fmla="*/ 1007 w 2055"/>
                  <a:gd name="T9" fmla="*/ 19 h 2055"/>
                  <a:gd name="T10" fmla="*/ 1102 w 2055"/>
                  <a:gd name="T11" fmla="*/ 0 h 2055"/>
                  <a:gd name="T12" fmla="*/ 1198 w 2055"/>
                  <a:gd name="T13" fmla="*/ 0 h 2055"/>
                  <a:gd name="T14" fmla="*/ 1293 w 2055"/>
                  <a:gd name="T15" fmla="*/ 19 h 2055"/>
                  <a:gd name="T16" fmla="*/ 1384 w 2055"/>
                  <a:gd name="T17" fmla="*/ 56 h 2055"/>
                  <a:gd name="T18" fmla="*/ 1467 w 2055"/>
                  <a:gd name="T19" fmla="*/ 111 h 2055"/>
                  <a:gd name="T20" fmla="*/ 1505 w 2055"/>
                  <a:gd name="T21" fmla="*/ 147 h 2055"/>
                  <a:gd name="T22" fmla="*/ 1909 w 2055"/>
                  <a:gd name="T23" fmla="*/ 554 h 2055"/>
                  <a:gd name="T24" fmla="*/ 1945 w 2055"/>
                  <a:gd name="T25" fmla="*/ 592 h 2055"/>
                  <a:gd name="T26" fmla="*/ 2000 w 2055"/>
                  <a:gd name="T27" fmla="*/ 675 h 2055"/>
                  <a:gd name="T28" fmla="*/ 2036 w 2055"/>
                  <a:gd name="T29" fmla="*/ 766 h 2055"/>
                  <a:gd name="T30" fmla="*/ 2055 w 2055"/>
                  <a:gd name="T31" fmla="*/ 861 h 2055"/>
                  <a:gd name="T32" fmla="*/ 2053 w 2055"/>
                  <a:gd name="T33" fmla="*/ 958 h 2055"/>
                  <a:gd name="T34" fmla="*/ 2035 w 2055"/>
                  <a:gd name="T35" fmla="*/ 1054 h 2055"/>
                  <a:gd name="T36" fmla="*/ 1999 w 2055"/>
                  <a:gd name="T37" fmla="*/ 1143 h 2055"/>
                  <a:gd name="T38" fmla="*/ 1943 w 2055"/>
                  <a:gd name="T39" fmla="*/ 1227 h 2055"/>
                  <a:gd name="T40" fmla="*/ 1908 w 2055"/>
                  <a:gd name="T41" fmla="*/ 1264 h 2055"/>
                  <a:gd name="T42" fmla="*/ 1113 w 2055"/>
                  <a:gd name="T43" fmla="*/ 2055 h 2055"/>
                  <a:gd name="T44" fmla="*/ 0 w 2055"/>
                  <a:gd name="T45" fmla="*/ 935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55" h="2055">
                    <a:moveTo>
                      <a:pt x="0" y="935"/>
                    </a:moveTo>
                    <a:lnTo>
                      <a:pt x="794" y="144"/>
                    </a:lnTo>
                    <a:lnTo>
                      <a:pt x="832" y="110"/>
                    </a:lnTo>
                    <a:lnTo>
                      <a:pt x="916" y="55"/>
                    </a:lnTo>
                    <a:lnTo>
                      <a:pt x="1007" y="19"/>
                    </a:lnTo>
                    <a:lnTo>
                      <a:pt x="1102" y="0"/>
                    </a:lnTo>
                    <a:lnTo>
                      <a:pt x="1198" y="0"/>
                    </a:lnTo>
                    <a:lnTo>
                      <a:pt x="1293" y="19"/>
                    </a:lnTo>
                    <a:lnTo>
                      <a:pt x="1384" y="56"/>
                    </a:lnTo>
                    <a:lnTo>
                      <a:pt x="1467" y="111"/>
                    </a:lnTo>
                    <a:lnTo>
                      <a:pt x="1505" y="147"/>
                    </a:lnTo>
                    <a:lnTo>
                      <a:pt x="1909" y="554"/>
                    </a:lnTo>
                    <a:lnTo>
                      <a:pt x="1945" y="592"/>
                    </a:lnTo>
                    <a:lnTo>
                      <a:pt x="2000" y="675"/>
                    </a:lnTo>
                    <a:lnTo>
                      <a:pt x="2036" y="766"/>
                    </a:lnTo>
                    <a:lnTo>
                      <a:pt x="2055" y="861"/>
                    </a:lnTo>
                    <a:lnTo>
                      <a:pt x="2053" y="958"/>
                    </a:lnTo>
                    <a:lnTo>
                      <a:pt x="2035" y="1054"/>
                    </a:lnTo>
                    <a:lnTo>
                      <a:pt x="1999" y="1143"/>
                    </a:lnTo>
                    <a:lnTo>
                      <a:pt x="1943" y="1227"/>
                    </a:lnTo>
                    <a:lnTo>
                      <a:pt x="1908" y="1264"/>
                    </a:lnTo>
                    <a:lnTo>
                      <a:pt x="1113" y="2055"/>
                    </a:lnTo>
                    <a:lnTo>
                      <a:pt x="0" y="935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 flipH="1">
                <a:off x="2539590" y="2755981"/>
                <a:ext cx="669997" cy="678029"/>
              </a:xfrm>
              <a:custGeom>
                <a:avLst/>
                <a:gdLst>
                  <a:gd name="T0" fmla="*/ 190 w 1751"/>
                  <a:gd name="T1" fmla="*/ 1526 h 1774"/>
                  <a:gd name="T2" fmla="*/ 101 w 1751"/>
                  <a:gd name="T3" fmla="*/ 1404 h 1774"/>
                  <a:gd name="T4" fmla="*/ 39 w 1751"/>
                  <a:gd name="T5" fmla="*/ 1269 h 1774"/>
                  <a:gd name="T6" fmla="*/ 6 w 1751"/>
                  <a:gd name="T7" fmla="*/ 1126 h 1774"/>
                  <a:gd name="T8" fmla="*/ 2 w 1751"/>
                  <a:gd name="T9" fmla="*/ 979 h 1774"/>
                  <a:gd name="T10" fmla="*/ 25 w 1751"/>
                  <a:gd name="T11" fmla="*/ 834 h 1774"/>
                  <a:gd name="T12" fmla="*/ 75 w 1751"/>
                  <a:gd name="T13" fmla="*/ 693 h 1774"/>
                  <a:gd name="T14" fmla="*/ 154 w 1751"/>
                  <a:gd name="T15" fmla="*/ 563 h 1774"/>
                  <a:gd name="T16" fmla="*/ 232 w 1751"/>
                  <a:gd name="T17" fmla="*/ 474 h 1774"/>
                  <a:gd name="T18" fmla="*/ 355 w 1751"/>
                  <a:gd name="T19" fmla="*/ 373 h 1774"/>
                  <a:gd name="T20" fmla="*/ 539 w 1751"/>
                  <a:gd name="T21" fmla="*/ 284 h 1774"/>
                  <a:gd name="T22" fmla="*/ 735 w 1751"/>
                  <a:gd name="T23" fmla="*/ 246 h 1774"/>
                  <a:gd name="T24" fmla="*/ 932 w 1751"/>
                  <a:gd name="T25" fmla="*/ 259 h 1774"/>
                  <a:gd name="T26" fmla="*/ 1231 w 1751"/>
                  <a:gd name="T27" fmla="*/ 22 h 1774"/>
                  <a:gd name="T28" fmla="*/ 1272 w 1751"/>
                  <a:gd name="T29" fmla="*/ 0 h 1774"/>
                  <a:gd name="T30" fmla="*/ 1328 w 1751"/>
                  <a:gd name="T31" fmla="*/ 10 h 1774"/>
                  <a:gd name="T32" fmla="*/ 1730 w 1751"/>
                  <a:gd name="T33" fmla="*/ 413 h 1774"/>
                  <a:gd name="T34" fmla="*/ 1751 w 1751"/>
                  <a:gd name="T35" fmla="*/ 454 h 1774"/>
                  <a:gd name="T36" fmla="*/ 1740 w 1751"/>
                  <a:gd name="T37" fmla="*/ 510 h 1774"/>
                  <a:gd name="T38" fmla="*/ 1492 w 1751"/>
                  <a:gd name="T39" fmla="*/ 756 h 1774"/>
                  <a:gd name="T40" fmla="*/ 1527 w 1751"/>
                  <a:gd name="T41" fmla="*/ 910 h 1774"/>
                  <a:gd name="T42" fmla="*/ 1521 w 1751"/>
                  <a:gd name="T43" fmla="*/ 1119 h 1774"/>
                  <a:gd name="T44" fmla="*/ 1458 w 1751"/>
                  <a:gd name="T45" fmla="*/ 1322 h 1774"/>
                  <a:gd name="T46" fmla="*/ 1338 w 1751"/>
                  <a:gd name="T47" fmla="*/ 1505 h 1774"/>
                  <a:gd name="T48" fmla="*/ 1270 w 1751"/>
                  <a:gd name="T49" fmla="*/ 1574 h 1774"/>
                  <a:gd name="T50" fmla="*/ 1145 w 1751"/>
                  <a:gd name="T51" fmla="*/ 1666 h 1774"/>
                  <a:gd name="T52" fmla="*/ 1008 w 1751"/>
                  <a:gd name="T53" fmla="*/ 1729 h 1774"/>
                  <a:gd name="T54" fmla="*/ 864 w 1751"/>
                  <a:gd name="T55" fmla="*/ 1765 h 1774"/>
                  <a:gd name="T56" fmla="*/ 717 w 1751"/>
                  <a:gd name="T57" fmla="*/ 1774 h 1774"/>
                  <a:gd name="T58" fmla="*/ 573 w 1751"/>
                  <a:gd name="T59" fmla="*/ 1754 h 1774"/>
                  <a:gd name="T60" fmla="*/ 434 w 1751"/>
                  <a:gd name="T61" fmla="*/ 1706 h 1774"/>
                  <a:gd name="T62" fmla="*/ 304 w 1751"/>
                  <a:gd name="T63" fmla="*/ 1630 h 1774"/>
                  <a:gd name="T64" fmla="*/ 218 w 1751"/>
                  <a:gd name="T65" fmla="*/ 1555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51" h="1774">
                    <a:moveTo>
                      <a:pt x="218" y="1555"/>
                    </a:moveTo>
                    <a:lnTo>
                      <a:pt x="190" y="1526"/>
                    </a:lnTo>
                    <a:lnTo>
                      <a:pt x="141" y="1467"/>
                    </a:lnTo>
                    <a:lnTo>
                      <a:pt x="101" y="1404"/>
                    </a:lnTo>
                    <a:lnTo>
                      <a:pt x="67" y="1338"/>
                    </a:lnTo>
                    <a:lnTo>
                      <a:pt x="39" y="1269"/>
                    </a:lnTo>
                    <a:lnTo>
                      <a:pt x="19" y="1198"/>
                    </a:lnTo>
                    <a:lnTo>
                      <a:pt x="6" y="1126"/>
                    </a:lnTo>
                    <a:lnTo>
                      <a:pt x="0" y="1053"/>
                    </a:lnTo>
                    <a:lnTo>
                      <a:pt x="2" y="979"/>
                    </a:lnTo>
                    <a:lnTo>
                      <a:pt x="9" y="906"/>
                    </a:lnTo>
                    <a:lnTo>
                      <a:pt x="25" y="834"/>
                    </a:lnTo>
                    <a:lnTo>
                      <a:pt x="46" y="763"/>
                    </a:lnTo>
                    <a:lnTo>
                      <a:pt x="75" y="693"/>
                    </a:lnTo>
                    <a:lnTo>
                      <a:pt x="111" y="626"/>
                    </a:lnTo>
                    <a:lnTo>
                      <a:pt x="154" y="563"/>
                    </a:lnTo>
                    <a:lnTo>
                      <a:pt x="205" y="503"/>
                    </a:lnTo>
                    <a:lnTo>
                      <a:pt x="232" y="474"/>
                    </a:lnTo>
                    <a:lnTo>
                      <a:pt x="271" y="436"/>
                    </a:lnTo>
                    <a:lnTo>
                      <a:pt x="355" y="373"/>
                    </a:lnTo>
                    <a:lnTo>
                      <a:pt x="445" y="323"/>
                    </a:lnTo>
                    <a:lnTo>
                      <a:pt x="539" y="284"/>
                    </a:lnTo>
                    <a:lnTo>
                      <a:pt x="635" y="259"/>
                    </a:lnTo>
                    <a:lnTo>
                      <a:pt x="735" y="246"/>
                    </a:lnTo>
                    <a:lnTo>
                      <a:pt x="834" y="246"/>
                    </a:lnTo>
                    <a:lnTo>
                      <a:pt x="932" y="259"/>
                    </a:lnTo>
                    <a:lnTo>
                      <a:pt x="981" y="272"/>
                    </a:lnTo>
                    <a:lnTo>
                      <a:pt x="1231" y="22"/>
                    </a:lnTo>
                    <a:lnTo>
                      <a:pt x="1244" y="12"/>
                    </a:lnTo>
                    <a:lnTo>
                      <a:pt x="1272" y="0"/>
                    </a:lnTo>
                    <a:lnTo>
                      <a:pt x="1301" y="0"/>
                    </a:lnTo>
                    <a:lnTo>
                      <a:pt x="1328" y="10"/>
                    </a:lnTo>
                    <a:lnTo>
                      <a:pt x="1339" y="20"/>
                    </a:lnTo>
                    <a:lnTo>
                      <a:pt x="1730" y="413"/>
                    </a:lnTo>
                    <a:lnTo>
                      <a:pt x="1740" y="426"/>
                    </a:lnTo>
                    <a:lnTo>
                      <a:pt x="1751" y="454"/>
                    </a:lnTo>
                    <a:lnTo>
                      <a:pt x="1751" y="482"/>
                    </a:lnTo>
                    <a:lnTo>
                      <a:pt x="1740" y="510"/>
                    </a:lnTo>
                    <a:lnTo>
                      <a:pt x="1728" y="521"/>
                    </a:lnTo>
                    <a:lnTo>
                      <a:pt x="1492" y="756"/>
                    </a:lnTo>
                    <a:lnTo>
                      <a:pt x="1508" y="806"/>
                    </a:lnTo>
                    <a:lnTo>
                      <a:pt x="1527" y="910"/>
                    </a:lnTo>
                    <a:lnTo>
                      <a:pt x="1529" y="1015"/>
                    </a:lnTo>
                    <a:lnTo>
                      <a:pt x="1521" y="1119"/>
                    </a:lnTo>
                    <a:lnTo>
                      <a:pt x="1496" y="1222"/>
                    </a:lnTo>
                    <a:lnTo>
                      <a:pt x="1458" y="1322"/>
                    </a:lnTo>
                    <a:lnTo>
                      <a:pt x="1404" y="1417"/>
                    </a:lnTo>
                    <a:lnTo>
                      <a:pt x="1338" y="1505"/>
                    </a:lnTo>
                    <a:lnTo>
                      <a:pt x="1299" y="1546"/>
                    </a:lnTo>
                    <a:lnTo>
                      <a:pt x="1270" y="1574"/>
                    </a:lnTo>
                    <a:lnTo>
                      <a:pt x="1208" y="1623"/>
                    </a:lnTo>
                    <a:lnTo>
                      <a:pt x="1145" y="1666"/>
                    </a:lnTo>
                    <a:lnTo>
                      <a:pt x="1077" y="1700"/>
                    </a:lnTo>
                    <a:lnTo>
                      <a:pt x="1008" y="1729"/>
                    </a:lnTo>
                    <a:lnTo>
                      <a:pt x="938" y="1751"/>
                    </a:lnTo>
                    <a:lnTo>
                      <a:pt x="864" y="1765"/>
                    </a:lnTo>
                    <a:lnTo>
                      <a:pt x="791" y="1774"/>
                    </a:lnTo>
                    <a:lnTo>
                      <a:pt x="717" y="1774"/>
                    </a:lnTo>
                    <a:lnTo>
                      <a:pt x="645" y="1768"/>
                    </a:lnTo>
                    <a:lnTo>
                      <a:pt x="573" y="1754"/>
                    </a:lnTo>
                    <a:lnTo>
                      <a:pt x="503" y="1734"/>
                    </a:lnTo>
                    <a:lnTo>
                      <a:pt x="434" y="1706"/>
                    </a:lnTo>
                    <a:lnTo>
                      <a:pt x="368" y="1672"/>
                    </a:lnTo>
                    <a:lnTo>
                      <a:pt x="304" y="1630"/>
                    </a:lnTo>
                    <a:lnTo>
                      <a:pt x="245" y="1581"/>
                    </a:lnTo>
                    <a:lnTo>
                      <a:pt x="218" y="1555"/>
                    </a:lnTo>
                    <a:lnTo>
                      <a:pt x="218" y="155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 flipH="1">
                <a:off x="2305550" y="2529971"/>
                <a:ext cx="1073831" cy="1077274"/>
              </a:xfrm>
              <a:custGeom>
                <a:avLst/>
                <a:gdLst>
                  <a:gd name="T0" fmla="*/ 0 w 2810"/>
                  <a:gd name="T1" fmla="*/ 583 h 2815"/>
                  <a:gd name="T2" fmla="*/ 80 w 2810"/>
                  <a:gd name="T3" fmla="*/ 507 h 2815"/>
                  <a:gd name="T4" fmla="*/ 238 w 2810"/>
                  <a:gd name="T5" fmla="*/ 374 h 2815"/>
                  <a:gd name="T6" fmla="*/ 399 w 2810"/>
                  <a:gd name="T7" fmla="*/ 262 h 2815"/>
                  <a:gd name="T8" fmla="*/ 562 w 2810"/>
                  <a:gd name="T9" fmla="*/ 171 h 2815"/>
                  <a:gd name="T10" fmla="*/ 725 w 2810"/>
                  <a:gd name="T11" fmla="*/ 101 h 2815"/>
                  <a:gd name="T12" fmla="*/ 887 w 2810"/>
                  <a:gd name="T13" fmla="*/ 49 h 2815"/>
                  <a:gd name="T14" fmla="*/ 1047 w 2810"/>
                  <a:gd name="T15" fmla="*/ 16 h 2815"/>
                  <a:gd name="T16" fmla="*/ 1207 w 2810"/>
                  <a:gd name="T17" fmla="*/ 0 h 2815"/>
                  <a:gd name="T18" fmla="*/ 1363 w 2810"/>
                  <a:gd name="T19" fmla="*/ 1 h 2815"/>
                  <a:gd name="T20" fmla="*/ 1515 w 2810"/>
                  <a:gd name="T21" fmla="*/ 18 h 2815"/>
                  <a:gd name="T22" fmla="*/ 1663 w 2810"/>
                  <a:gd name="T23" fmla="*/ 50 h 2815"/>
                  <a:gd name="T24" fmla="*/ 1806 w 2810"/>
                  <a:gd name="T25" fmla="*/ 95 h 2815"/>
                  <a:gd name="T26" fmla="*/ 1943 w 2810"/>
                  <a:gd name="T27" fmla="*/ 155 h 2815"/>
                  <a:gd name="T28" fmla="*/ 2072 w 2810"/>
                  <a:gd name="T29" fmla="*/ 226 h 2815"/>
                  <a:gd name="T30" fmla="*/ 2195 w 2810"/>
                  <a:gd name="T31" fmla="*/ 311 h 2815"/>
                  <a:gd name="T32" fmla="*/ 2307 w 2810"/>
                  <a:gd name="T33" fmla="*/ 404 h 2815"/>
                  <a:gd name="T34" fmla="*/ 2412 w 2810"/>
                  <a:gd name="T35" fmla="*/ 509 h 2815"/>
                  <a:gd name="T36" fmla="*/ 2506 w 2810"/>
                  <a:gd name="T37" fmla="*/ 623 h 2815"/>
                  <a:gd name="T38" fmla="*/ 2588 w 2810"/>
                  <a:gd name="T39" fmla="*/ 746 h 2815"/>
                  <a:gd name="T40" fmla="*/ 2660 w 2810"/>
                  <a:gd name="T41" fmla="*/ 875 h 2815"/>
                  <a:gd name="T42" fmla="*/ 2717 w 2810"/>
                  <a:gd name="T43" fmla="*/ 1012 h 2815"/>
                  <a:gd name="T44" fmla="*/ 2764 w 2810"/>
                  <a:gd name="T45" fmla="*/ 1156 h 2815"/>
                  <a:gd name="T46" fmla="*/ 2794 w 2810"/>
                  <a:gd name="T47" fmla="*/ 1304 h 2815"/>
                  <a:gd name="T48" fmla="*/ 2810 w 2810"/>
                  <a:gd name="T49" fmla="*/ 1457 h 2815"/>
                  <a:gd name="T50" fmla="*/ 2810 w 2810"/>
                  <a:gd name="T51" fmla="*/ 1612 h 2815"/>
                  <a:gd name="T52" fmla="*/ 2792 w 2810"/>
                  <a:gd name="T53" fmla="*/ 1771 h 2815"/>
                  <a:gd name="T54" fmla="*/ 2759 w 2810"/>
                  <a:gd name="T55" fmla="*/ 1932 h 2815"/>
                  <a:gd name="T56" fmla="*/ 2706 w 2810"/>
                  <a:gd name="T57" fmla="*/ 2093 h 2815"/>
                  <a:gd name="T58" fmla="*/ 2634 w 2810"/>
                  <a:gd name="T59" fmla="*/ 2256 h 2815"/>
                  <a:gd name="T60" fmla="*/ 2543 w 2810"/>
                  <a:gd name="T61" fmla="*/ 2417 h 2815"/>
                  <a:gd name="T62" fmla="*/ 2431 w 2810"/>
                  <a:gd name="T63" fmla="*/ 2578 h 2815"/>
                  <a:gd name="T64" fmla="*/ 2297 w 2810"/>
                  <a:gd name="T65" fmla="*/ 2737 h 2815"/>
                  <a:gd name="T66" fmla="*/ 2221 w 2810"/>
                  <a:gd name="T67" fmla="*/ 2815 h 2815"/>
                  <a:gd name="T68" fmla="*/ 0 w 2810"/>
                  <a:gd name="T69" fmla="*/ 583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0" h="2815">
                    <a:moveTo>
                      <a:pt x="0" y="583"/>
                    </a:moveTo>
                    <a:lnTo>
                      <a:pt x="80" y="507"/>
                    </a:lnTo>
                    <a:lnTo>
                      <a:pt x="238" y="374"/>
                    </a:lnTo>
                    <a:lnTo>
                      <a:pt x="399" y="262"/>
                    </a:lnTo>
                    <a:lnTo>
                      <a:pt x="562" y="171"/>
                    </a:lnTo>
                    <a:lnTo>
                      <a:pt x="725" y="101"/>
                    </a:lnTo>
                    <a:lnTo>
                      <a:pt x="887" y="49"/>
                    </a:lnTo>
                    <a:lnTo>
                      <a:pt x="1047" y="16"/>
                    </a:lnTo>
                    <a:lnTo>
                      <a:pt x="1207" y="0"/>
                    </a:lnTo>
                    <a:lnTo>
                      <a:pt x="1363" y="1"/>
                    </a:lnTo>
                    <a:lnTo>
                      <a:pt x="1515" y="18"/>
                    </a:lnTo>
                    <a:lnTo>
                      <a:pt x="1663" y="50"/>
                    </a:lnTo>
                    <a:lnTo>
                      <a:pt x="1806" y="95"/>
                    </a:lnTo>
                    <a:lnTo>
                      <a:pt x="1943" y="155"/>
                    </a:lnTo>
                    <a:lnTo>
                      <a:pt x="2072" y="226"/>
                    </a:lnTo>
                    <a:lnTo>
                      <a:pt x="2195" y="311"/>
                    </a:lnTo>
                    <a:lnTo>
                      <a:pt x="2307" y="404"/>
                    </a:lnTo>
                    <a:lnTo>
                      <a:pt x="2412" y="509"/>
                    </a:lnTo>
                    <a:lnTo>
                      <a:pt x="2506" y="623"/>
                    </a:lnTo>
                    <a:lnTo>
                      <a:pt x="2588" y="746"/>
                    </a:lnTo>
                    <a:lnTo>
                      <a:pt x="2660" y="875"/>
                    </a:lnTo>
                    <a:lnTo>
                      <a:pt x="2717" y="1012"/>
                    </a:lnTo>
                    <a:lnTo>
                      <a:pt x="2764" y="1156"/>
                    </a:lnTo>
                    <a:lnTo>
                      <a:pt x="2794" y="1304"/>
                    </a:lnTo>
                    <a:lnTo>
                      <a:pt x="2810" y="1457"/>
                    </a:lnTo>
                    <a:lnTo>
                      <a:pt x="2810" y="1612"/>
                    </a:lnTo>
                    <a:lnTo>
                      <a:pt x="2792" y="1771"/>
                    </a:lnTo>
                    <a:lnTo>
                      <a:pt x="2759" y="1932"/>
                    </a:lnTo>
                    <a:lnTo>
                      <a:pt x="2706" y="2093"/>
                    </a:lnTo>
                    <a:lnTo>
                      <a:pt x="2634" y="2256"/>
                    </a:lnTo>
                    <a:lnTo>
                      <a:pt x="2543" y="2417"/>
                    </a:lnTo>
                    <a:lnTo>
                      <a:pt x="2431" y="2578"/>
                    </a:lnTo>
                    <a:lnTo>
                      <a:pt x="2297" y="2737"/>
                    </a:lnTo>
                    <a:lnTo>
                      <a:pt x="2221" y="2815"/>
                    </a:lnTo>
                    <a:lnTo>
                      <a:pt x="0" y="583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 flipH="1">
                <a:off x="1890246" y="2539149"/>
                <a:ext cx="461197" cy="461197"/>
              </a:xfrm>
              <a:custGeom>
                <a:avLst/>
                <a:gdLst>
                  <a:gd name="T0" fmla="*/ 0 w 1205"/>
                  <a:gd name="T1" fmla="*/ 469 h 1206"/>
                  <a:gd name="T2" fmla="*/ 474 w 1205"/>
                  <a:gd name="T3" fmla="*/ 0 h 1206"/>
                  <a:gd name="T4" fmla="*/ 1110 w 1205"/>
                  <a:gd name="T5" fmla="*/ 641 h 1206"/>
                  <a:gd name="T6" fmla="*/ 1133 w 1205"/>
                  <a:gd name="T7" fmla="*/ 665 h 1206"/>
                  <a:gd name="T8" fmla="*/ 1169 w 1205"/>
                  <a:gd name="T9" fmla="*/ 720 h 1206"/>
                  <a:gd name="T10" fmla="*/ 1194 w 1205"/>
                  <a:gd name="T11" fmla="*/ 780 h 1206"/>
                  <a:gd name="T12" fmla="*/ 1205 w 1205"/>
                  <a:gd name="T13" fmla="*/ 844 h 1206"/>
                  <a:gd name="T14" fmla="*/ 1205 w 1205"/>
                  <a:gd name="T15" fmla="*/ 908 h 1206"/>
                  <a:gd name="T16" fmla="*/ 1194 w 1205"/>
                  <a:gd name="T17" fmla="*/ 970 h 1206"/>
                  <a:gd name="T18" fmla="*/ 1169 w 1205"/>
                  <a:gd name="T19" fmla="*/ 1031 h 1206"/>
                  <a:gd name="T20" fmla="*/ 1132 w 1205"/>
                  <a:gd name="T21" fmla="*/ 1087 h 1206"/>
                  <a:gd name="T22" fmla="*/ 1109 w 1205"/>
                  <a:gd name="T23" fmla="*/ 1111 h 1206"/>
                  <a:gd name="T24" fmla="*/ 1109 w 1205"/>
                  <a:gd name="T25" fmla="*/ 1111 h 1206"/>
                  <a:gd name="T26" fmla="*/ 1084 w 1205"/>
                  <a:gd name="T27" fmla="*/ 1134 h 1206"/>
                  <a:gd name="T28" fmla="*/ 1028 w 1205"/>
                  <a:gd name="T29" fmla="*/ 1170 h 1206"/>
                  <a:gd name="T30" fmla="*/ 968 w 1205"/>
                  <a:gd name="T31" fmla="*/ 1195 h 1206"/>
                  <a:gd name="T32" fmla="*/ 904 w 1205"/>
                  <a:gd name="T33" fmla="*/ 1206 h 1206"/>
                  <a:gd name="T34" fmla="*/ 841 w 1205"/>
                  <a:gd name="T35" fmla="*/ 1206 h 1206"/>
                  <a:gd name="T36" fmla="*/ 778 w 1205"/>
                  <a:gd name="T37" fmla="*/ 1195 h 1206"/>
                  <a:gd name="T38" fmla="*/ 717 w 1205"/>
                  <a:gd name="T39" fmla="*/ 1170 h 1206"/>
                  <a:gd name="T40" fmla="*/ 662 w 1205"/>
                  <a:gd name="T41" fmla="*/ 1133 h 1206"/>
                  <a:gd name="T42" fmla="*/ 638 w 1205"/>
                  <a:gd name="T43" fmla="*/ 1110 h 1206"/>
                  <a:gd name="T44" fmla="*/ 0 w 1205"/>
                  <a:gd name="T45" fmla="*/ 469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5" h="1206">
                    <a:moveTo>
                      <a:pt x="0" y="469"/>
                    </a:moveTo>
                    <a:lnTo>
                      <a:pt x="474" y="0"/>
                    </a:lnTo>
                    <a:lnTo>
                      <a:pt x="1110" y="641"/>
                    </a:lnTo>
                    <a:lnTo>
                      <a:pt x="1133" y="665"/>
                    </a:lnTo>
                    <a:lnTo>
                      <a:pt x="1169" y="720"/>
                    </a:lnTo>
                    <a:lnTo>
                      <a:pt x="1194" y="780"/>
                    </a:lnTo>
                    <a:lnTo>
                      <a:pt x="1205" y="844"/>
                    </a:lnTo>
                    <a:lnTo>
                      <a:pt x="1205" y="908"/>
                    </a:lnTo>
                    <a:lnTo>
                      <a:pt x="1194" y="970"/>
                    </a:lnTo>
                    <a:lnTo>
                      <a:pt x="1169" y="1031"/>
                    </a:lnTo>
                    <a:lnTo>
                      <a:pt x="1132" y="1087"/>
                    </a:lnTo>
                    <a:lnTo>
                      <a:pt x="1109" y="1111"/>
                    </a:lnTo>
                    <a:lnTo>
                      <a:pt x="1109" y="1111"/>
                    </a:lnTo>
                    <a:lnTo>
                      <a:pt x="1084" y="1134"/>
                    </a:lnTo>
                    <a:lnTo>
                      <a:pt x="1028" y="1170"/>
                    </a:lnTo>
                    <a:lnTo>
                      <a:pt x="968" y="1195"/>
                    </a:lnTo>
                    <a:lnTo>
                      <a:pt x="904" y="1206"/>
                    </a:lnTo>
                    <a:lnTo>
                      <a:pt x="841" y="1206"/>
                    </a:lnTo>
                    <a:lnTo>
                      <a:pt x="778" y="1195"/>
                    </a:lnTo>
                    <a:lnTo>
                      <a:pt x="717" y="1170"/>
                    </a:lnTo>
                    <a:lnTo>
                      <a:pt x="662" y="1133"/>
                    </a:lnTo>
                    <a:lnTo>
                      <a:pt x="638" y="111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 flipH="1">
                <a:off x="1945320" y="2809901"/>
                <a:ext cx="126198" cy="126198"/>
              </a:xfrm>
              <a:custGeom>
                <a:avLst/>
                <a:gdLst>
                  <a:gd name="T0" fmla="*/ 164 w 330"/>
                  <a:gd name="T1" fmla="*/ 330 h 330"/>
                  <a:gd name="T2" fmla="*/ 199 w 330"/>
                  <a:gd name="T3" fmla="*/ 328 h 330"/>
                  <a:gd name="T4" fmla="*/ 258 w 330"/>
                  <a:gd name="T5" fmla="*/ 303 h 330"/>
                  <a:gd name="T6" fmla="*/ 302 w 330"/>
                  <a:gd name="T7" fmla="*/ 258 h 330"/>
                  <a:gd name="T8" fmla="*/ 327 w 330"/>
                  <a:gd name="T9" fmla="*/ 199 h 330"/>
                  <a:gd name="T10" fmla="*/ 330 w 330"/>
                  <a:gd name="T11" fmla="*/ 166 h 330"/>
                  <a:gd name="T12" fmla="*/ 327 w 330"/>
                  <a:gd name="T13" fmla="*/ 133 h 330"/>
                  <a:gd name="T14" fmla="*/ 302 w 330"/>
                  <a:gd name="T15" fmla="*/ 74 h 330"/>
                  <a:gd name="T16" fmla="*/ 258 w 330"/>
                  <a:gd name="T17" fmla="*/ 28 h 330"/>
                  <a:gd name="T18" fmla="*/ 199 w 330"/>
                  <a:gd name="T19" fmla="*/ 3 h 330"/>
                  <a:gd name="T20" fmla="*/ 164 w 330"/>
                  <a:gd name="T21" fmla="*/ 0 h 330"/>
                  <a:gd name="T22" fmla="*/ 131 w 330"/>
                  <a:gd name="T23" fmla="*/ 3 h 330"/>
                  <a:gd name="T24" fmla="*/ 72 w 330"/>
                  <a:gd name="T25" fmla="*/ 28 h 330"/>
                  <a:gd name="T26" fmla="*/ 27 w 330"/>
                  <a:gd name="T27" fmla="*/ 74 h 330"/>
                  <a:gd name="T28" fmla="*/ 3 w 330"/>
                  <a:gd name="T29" fmla="*/ 133 h 330"/>
                  <a:gd name="T30" fmla="*/ 0 w 330"/>
                  <a:gd name="T31" fmla="*/ 166 h 330"/>
                  <a:gd name="T32" fmla="*/ 3 w 330"/>
                  <a:gd name="T33" fmla="*/ 199 h 330"/>
                  <a:gd name="T34" fmla="*/ 27 w 330"/>
                  <a:gd name="T35" fmla="*/ 258 h 330"/>
                  <a:gd name="T36" fmla="*/ 72 w 330"/>
                  <a:gd name="T37" fmla="*/ 303 h 330"/>
                  <a:gd name="T38" fmla="*/ 131 w 330"/>
                  <a:gd name="T39" fmla="*/ 328 h 330"/>
                  <a:gd name="T40" fmla="*/ 164 w 330"/>
                  <a:gd name="T4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0" h="330">
                    <a:moveTo>
                      <a:pt x="164" y="330"/>
                    </a:moveTo>
                    <a:lnTo>
                      <a:pt x="199" y="328"/>
                    </a:lnTo>
                    <a:lnTo>
                      <a:pt x="258" y="303"/>
                    </a:lnTo>
                    <a:lnTo>
                      <a:pt x="302" y="258"/>
                    </a:lnTo>
                    <a:lnTo>
                      <a:pt x="327" y="199"/>
                    </a:lnTo>
                    <a:lnTo>
                      <a:pt x="330" y="166"/>
                    </a:lnTo>
                    <a:lnTo>
                      <a:pt x="327" y="133"/>
                    </a:lnTo>
                    <a:lnTo>
                      <a:pt x="302" y="74"/>
                    </a:lnTo>
                    <a:lnTo>
                      <a:pt x="258" y="28"/>
                    </a:lnTo>
                    <a:lnTo>
                      <a:pt x="199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8"/>
                    </a:lnTo>
                    <a:lnTo>
                      <a:pt x="27" y="74"/>
                    </a:lnTo>
                    <a:lnTo>
                      <a:pt x="3" y="133"/>
                    </a:lnTo>
                    <a:lnTo>
                      <a:pt x="0" y="166"/>
                    </a:lnTo>
                    <a:lnTo>
                      <a:pt x="3" y="199"/>
                    </a:lnTo>
                    <a:lnTo>
                      <a:pt x="27" y="258"/>
                    </a:lnTo>
                    <a:lnTo>
                      <a:pt x="72" y="303"/>
                    </a:lnTo>
                    <a:lnTo>
                      <a:pt x="131" y="328"/>
                    </a:lnTo>
                    <a:lnTo>
                      <a:pt x="164" y="33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6" name="사다리꼴 65"/>
            <p:cNvSpPr/>
            <p:nvPr/>
          </p:nvSpPr>
          <p:spPr>
            <a:xfrm rot="20640000">
              <a:off x="937982" y="3651640"/>
              <a:ext cx="99351" cy="187200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다리꼴 66"/>
            <p:cNvSpPr/>
            <p:nvPr/>
          </p:nvSpPr>
          <p:spPr>
            <a:xfrm rot="20880000">
              <a:off x="780928" y="3685528"/>
              <a:ext cx="99351" cy="1805029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 flipH="1">
              <a:off x="558275" y="3497894"/>
              <a:ext cx="233011" cy="233011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 flipH="1">
              <a:off x="619431" y="3559050"/>
              <a:ext cx="110699" cy="110700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 flipH="1">
              <a:off x="830433" y="5433174"/>
              <a:ext cx="825909" cy="98314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 flipH="1">
              <a:off x="1428939" y="5388416"/>
              <a:ext cx="154976" cy="44758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0B86C89-EE4D-4B9F-A7C7-B18E16E305FB}"/>
              </a:ext>
            </a:extLst>
          </p:cNvPr>
          <p:cNvGrpSpPr/>
          <p:nvPr/>
        </p:nvGrpSpPr>
        <p:grpSpPr>
          <a:xfrm>
            <a:off x="2929058" y="1309797"/>
            <a:ext cx="8839079" cy="4787628"/>
            <a:chOff x="2929058" y="1309797"/>
            <a:chExt cx="8839079" cy="4787628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3BB779A-3928-4DE1-9F5E-26FF46668F89}"/>
                </a:ext>
              </a:extLst>
            </p:cNvPr>
            <p:cNvSpPr txBox="1"/>
            <p:nvPr/>
          </p:nvSpPr>
          <p:spPr>
            <a:xfrm>
              <a:off x="2929058" y="1821710"/>
              <a:ext cx="5708983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1.1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Java</a:t>
              </a:r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应用开发简介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>
                <a:spcAft>
                  <a:spcPts val="1200"/>
                </a:spcAft>
              </a:pP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1.2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Java</a:t>
              </a:r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语言特性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>
                <a:spcAft>
                  <a:spcPts val="1200"/>
                </a:spcAft>
              </a:pP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1.3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搭建</a:t>
              </a:r>
              <a:r>
                <a:rPr lang="zh-TW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Java</a:t>
              </a:r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环境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>
                <a:spcAft>
                  <a:spcPts val="1200"/>
                </a:spcAft>
              </a:pP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1.4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小结</a:t>
              </a:r>
              <a:endPara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3C0B7F0-7581-4EDD-A04F-6F001641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494" y="3386314"/>
              <a:ext cx="2539683" cy="271111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1D1C7BC-25CB-417D-8806-7DFE82B7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618" y="1309797"/>
              <a:ext cx="3248741" cy="142673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1AC918C-14AE-4313-A0B3-B93F5A8BB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7569" y="3014171"/>
              <a:ext cx="3270568" cy="2250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01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3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搭建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en-US" altLang="zh-CN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环境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69875" lvl="1" algn="just" latinLnBrk="0" hangingPunct="0">
              <a:spcAft>
                <a:spcPts val="1200"/>
              </a:spcAft>
              <a:defRPr/>
            </a:pP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94D4BA-E570-43E3-AB5E-1167FB515254}"/>
              </a:ext>
            </a:extLst>
          </p:cNvPr>
          <p:cNvSpPr txBox="1"/>
          <p:nvPr/>
        </p:nvSpPr>
        <p:spPr>
          <a:xfrm>
            <a:off x="1198033" y="929657"/>
            <a:ext cx="10415575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Demo{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static void main(String[] </a:t>
            </a:r>
            <a:r>
              <a:rPr lang="en-US" altLang="zh-TW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TW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这是第一个 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测试程序 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...");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15AF6E-08D8-4FF1-B75D-3FA6416C9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1285" y="1921501"/>
            <a:ext cx="7625204" cy="453255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4B7B6C-F51A-4878-8B65-D5D09F4C0DCD}"/>
              </a:ext>
            </a:extLst>
          </p:cNvPr>
          <p:cNvSpPr txBox="1"/>
          <p:nvPr/>
        </p:nvSpPr>
        <p:spPr>
          <a:xfrm>
            <a:off x="1198032" y="2747958"/>
            <a:ext cx="10415575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altLang="zh-TW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TestOne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public static void main(String[] </a:t>
            </a:r>
            <a:r>
              <a:rPr lang="en-US" altLang="zh-TW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TW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这是第一个 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测试程序 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...");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67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528" y="267950"/>
            <a:ext cx="9406943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777823" y="1853333"/>
            <a:ext cx="6663374" cy="2110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 hangingPunct="0">
              <a:lnSpc>
                <a:spcPts val="4000"/>
              </a:lnSpc>
              <a:spcAft>
                <a:spcPts val="1800"/>
              </a:spcAft>
              <a:defRPr/>
            </a:pPr>
            <a:r>
              <a:rPr lang="zh-CN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集成式开发环境</a:t>
            </a:r>
            <a:r>
              <a:rPr lang="en-US" altLang="zh-CN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(IDE)</a:t>
            </a:r>
            <a:r>
              <a:rPr lang="zh-CN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编辑器软件工具，对于</a:t>
            </a:r>
            <a:r>
              <a:rPr lang="zh-TW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应用</a:t>
            </a:r>
            <a:r>
              <a:rPr lang="zh-CN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程序设计</a:t>
            </a:r>
            <a:r>
              <a:rPr lang="zh-TW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既</a:t>
            </a:r>
            <a:r>
              <a:rPr lang="zh-CN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方便</a:t>
            </a:r>
            <a:r>
              <a:rPr lang="zh-TW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又</a:t>
            </a:r>
            <a:r>
              <a:rPr lang="zh-CN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有效率，为何还要求初学者学习文本编辑器在命令行窗口进行编译、执行？</a:t>
            </a:r>
            <a:endParaRPr lang="en-US" altLang="zh-CN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412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1.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小结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50" lvl="0" indent="-36195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本章简单介绍了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历史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及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其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相关特性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，另外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也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还介绍了在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Windows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系统平台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搭建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环境的方法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，以及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编写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程序的简单步骤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61950" lvl="0" indent="-36195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通过本章的学习，读者应该能够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了解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历史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的不同版本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以及如何学习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语言。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61950" lvl="0" indent="-36195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搭建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环境是本章的重点，应该熟练掌握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911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-10704"/>
            <a:ext cx="12194528" cy="6878229"/>
            <a:chOff x="0" y="-10704"/>
            <a:chExt cx="12194528" cy="6878229"/>
          </a:xfrm>
        </p:grpSpPr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0" y="21840"/>
              <a:ext cx="12194528" cy="6836160"/>
            </a:xfrm>
            <a:custGeom>
              <a:avLst/>
              <a:gdLst>
                <a:gd name="connsiteX0" fmla="*/ 4695477 w 12194528"/>
                <a:gd name="connsiteY0" fmla="*/ 0 h 6836160"/>
                <a:gd name="connsiteX1" fmla="*/ 7683651 w 12194528"/>
                <a:gd name="connsiteY1" fmla="*/ 0 h 6836160"/>
                <a:gd name="connsiteX2" fmla="*/ 7696200 w 12194528"/>
                <a:gd name="connsiteY2" fmla="*/ 100397 h 6836160"/>
                <a:gd name="connsiteX3" fmla="*/ 7723188 w 12194528"/>
                <a:gd name="connsiteY3" fmla="*/ 251209 h 6836160"/>
                <a:gd name="connsiteX4" fmla="*/ 7754938 w 12194528"/>
                <a:gd name="connsiteY4" fmla="*/ 400434 h 6836160"/>
                <a:gd name="connsiteX5" fmla="*/ 7796213 w 12194528"/>
                <a:gd name="connsiteY5" fmla="*/ 551247 h 6836160"/>
                <a:gd name="connsiteX6" fmla="*/ 7845425 w 12194528"/>
                <a:gd name="connsiteY6" fmla="*/ 700472 h 6836160"/>
                <a:gd name="connsiteX7" fmla="*/ 7905750 w 12194528"/>
                <a:gd name="connsiteY7" fmla="*/ 844934 h 6836160"/>
                <a:gd name="connsiteX8" fmla="*/ 7969250 w 12194528"/>
                <a:gd name="connsiteY8" fmla="*/ 986222 h 6836160"/>
                <a:gd name="connsiteX9" fmla="*/ 8050213 w 12194528"/>
                <a:gd name="connsiteY9" fmla="*/ 1122747 h 6836160"/>
                <a:gd name="connsiteX10" fmla="*/ 8140700 w 12194528"/>
                <a:gd name="connsiteY10" fmla="*/ 1249747 h 6836160"/>
                <a:gd name="connsiteX11" fmla="*/ 8245475 w 12194528"/>
                <a:gd name="connsiteY11" fmla="*/ 1371984 h 6836160"/>
                <a:gd name="connsiteX12" fmla="*/ 8367713 w 12194528"/>
                <a:gd name="connsiteY12" fmla="*/ 1476759 h 6836160"/>
                <a:gd name="connsiteX13" fmla="*/ 8504238 w 12194528"/>
                <a:gd name="connsiteY13" fmla="*/ 1572010 h 6836160"/>
                <a:gd name="connsiteX14" fmla="*/ 8653463 w 12194528"/>
                <a:gd name="connsiteY14" fmla="*/ 1654559 h 6836160"/>
                <a:gd name="connsiteX15" fmla="*/ 8789988 w 12194528"/>
                <a:gd name="connsiteY15" fmla="*/ 1708534 h 6836160"/>
                <a:gd name="connsiteX16" fmla="*/ 8939213 w 12194528"/>
                <a:gd name="connsiteY16" fmla="*/ 1759334 h 6836160"/>
                <a:gd name="connsiteX17" fmla="*/ 9097963 w 12194528"/>
                <a:gd name="connsiteY17" fmla="*/ 1803784 h 6836160"/>
                <a:gd name="connsiteX18" fmla="*/ 9266238 w 12194528"/>
                <a:gd name="connsiteY18" fmla="*/ 1845059 h 6836160"/>
                <a:gd name="connsiteX19" fmla="*/ 9444038 w 12194528"/>
                <a:gd name="connsiteY19" fmla="*/ 1886334 h 6836160"/>
                <a:gd name="connsiteX20" fmla="*/ 9629775 w 12194528"/>
                <a:gd name="connsiteY20" fmla="*/ 1921259 h 6836160"/>
                <a:gd name="connsiteX21" fmla="*/ 9815513 w 12194528"/>
                <a:gd name="connsiteY21" fmla="*/ 1957772 h 6836160"/>
                <a:gd name="connsiteX22" fmla="*/ 10010775 w 12194528"/>
                <a:gd name="connsiteY22" fmla="*/ 1999047 h 6836160"/>
                <a:gd name="connsiteX23" fmla="*/ 10210800 w 12194528"/>
                <a:gd name="connsiteY23" fmla="*/ 2035559 h 6836160"/>
                <a:gd name="connsiteX24" fmla="*/ 10409238 w 12194528"/>
                <a:gd name="connsiteY24" fmla="*/ 2076834 h 6836160"/>
                <a:gd name="connsiteX25" fmla="*/ 10609263 w 12194528"/>
                <a:gd name="connsiteY25" fmla="*/ 2118109 h 6836160"/>
                <a:gd name="connsiteX26" fmla="*/ 10809288 w 12194528"/>
                <a:gd name="connsiteY26" fmla="*/ 2167322 h 6836160"/>
                <a:gd name="connsiteX27" fmla="*/ 11009313 w 12194528"/>
                <a:gd name="connsiteY27" fmla="*/ 2216534 h 6836160"/>
                <a:gd name="connsiteX28" fmla="*/ 11204575 w 12194528"/>
                <a:gd name="connsiteY28" fmla="*/ 2276859 h 6836160"/>
                <a:gd name="connsiteX29" fmla="*/ 11399838 w 12194528"/>
                <a:gd name="connsiteY29" fmla="*/ 2340359 h 6836160"/>
                <a:gd name="connsiteX30" fmla="*/ 11585575 w 12194528"/>
                <a:gd name="connsiteY30" fmla="*/ 2408622 h 6836160"/>
                <a:gd name="connsiteX31" fmla="*/ 11766550 w 12194528"/>
                <a:gd name="connsiteY31" fmla="*/ 2489584 h 6836160"/>
                <a:gd name="connsiteX32" fmla="*/ 11939588 w 12194528"/>
                <a:gd name="connsiteY32" fmla="*/ 2575309 h 6836160"/>
                <a:gd name="connsiteX33" fmla="*/ 12106275 w 12194528"/>
                <a:gd name="connsiteY33" fmla="*/ 2675322 h 6836160"/>
                <a:gd name="connsiteX34" fmla="*/ 12194528 w 12194528"/>
                <a:gd name="connsiteY34" fmla="*/ 2737459 h 6836160"/>
                <a:gd name="connsiteX35" fmla="*/ 12194528 w 12194528"/>
                <a:gd name="connsiteY35" fmla="*/ 6247995 h 6836160"/>
                <a:gd name="connsiteX36" fmla="*/ 12192000 w 12194528"/>
                <a:gd name="connsiteY36" fmla="*/ 6248411 h 6836160"/>
                <a:gd name="connsiteX37" fmla="*/ 12192000 w 12194528"/>
                <a:gd name="connsiteY37" fmla="*/ 6836160 h 6836160"/>
                <a:gd name="connsiteX38" fmla="*/ 0 w 12194528"/>
                <a:gd name="connsiteY38" fmla="*/ 6836160 h 6836160"/>
                <a:gd name="connsiteX39" fmla="*/ 0 w 12194528"/>
                <a:gd name="connsiteY39" fmla="*/ 6225590 h 6836160"/>
                <a:gd name="connsiteX40" fmla="*/ 0 w 12194528"/>
                <a:gd name="connsiteY40" fmla="*/ 5929017 h 6836160"/>
                <a:gd name="connsiteX41" fmla="*/ 0 w 12194528"/>
                <a:gd name="connsiteY41" fmla="*/ 2884509 h 6836160"/>
                <a:gd name="connsiteX42" fmla="*/ 119062 w 12194528"/>
                <a:gd name="connsiteY42" fmla="*/ 2784859 h 6836160"/>
                <a:gd name="connsiteX43" fmla="*/ 273050 w 12194528"/>
                <a:gd name="connsiteY43" fmla="*/ 2675322 h 6836160"/>
                <a:gd name="connsiteX44" fmla="*/ 436562 w 12194528"/>
                <a:gd name="connsiteY44" fmla="*/ 2575309 h 6836160"/>
                <a:gd name="connsiteX45" fmla="*/ 608013 w 12194528"/>
                <a:gd name="connsiteY45" fmla="*/ 2489584 h 6836160"/>
                <a:gd name="connsiteX46" fmla="*/ 790575 w 12194528"/>
                <a:gd name="connsiteY46" fmla="*/ 2408622 h 6836160"/>
                <a:gd name="connsiteX47" fmla="*/ 976312 w 12194528"/>
                <a:gd name="connsiteY47" fmla="*/ 2340359 h 6836160"/>
                <a:gd name="connsiteX48" fmla="*/ 1171575 w 12194528"/>
                <a:gd name="connsiteY48" fmla="*/ 2276859 h 6836160"/>
                <a:gd name="connsiteX49" fmla="*/ 1366838 w 12194528"/>
                <a:gd name="connsiteY49" fmla="*/ 2216534 h 6836160"/>
                <a:gd name="connsiteX50" fmla="*/ 1566864 w 12194528"/>
                <a:gd name="connsiteY50" fmla="*/ 2167322 h 6836160"/>
                <a:gd name="connsiteX51" fmla="*/ 1765300 w 12194528"/>
                <a:gd name="connsiteY51" fmla="*/ 2118109 h 6836160"/>
                <a:gd name="connsiteX52" fmla="*/ 1970088 w 12194528"/>
                <a:gd name="connsiteY52" fmla="*/ 2076834 h 6836160"/>
                <a:gd name="connsiteX53" fmla="*/ 2170113 w 12194528"/>
                <a:gd name="connsiteY53" fmla="*/ 2035559 h 6836160"/>
                <a:gd name="connsiteX54" fmla="*/ 2365375 w 12194528"/>
                <a:gd name="connsiteY54" fmla="*/ 1999047 h 6836160"/>
                <a:gd name="connsiteX55" fmla="*/ 2559050 w 12194528"/>
                <a:gd name="connsiteY55" fmla="*/ 1957772 h 6836160"/>
                <a:gd name="connsiteX56" fmla="*/ 2751138 w 12194528"/>
                <a:gd name="connsiteY56" fmla="*/ 1921259 h 6836160"/>
                <a:gd name="connsiteX57" fmla="*/ 2932113 w 12194528"/>
                <a:gd name="connsiteY57" fmla="*/ 1886334 h 6836160"/>
                <a:gd name="connsiteX58" fmla="*/ 3108325 w 12194528"/>
                <a:gd name="connsiteY58" fmla="*/ 1845059 h 6836160"/>
                <a:gd name="connsiteX59" fmla="*/ 3276600 w 12194528"/>
                <a:gd name="connsiteY59" fmla="*/ 1803784 h 6836160"/>
                <a:gd name="connsiteX60" fmla="*/ 3435350 w 12194528"/>
                <a:gd name="connsiteY60" fmla="*/ 1759334 h 6836160"/>
                <a:gd name="connsiteX61" fmla="*/ 3584575 w 12194528"/>
                <a:gd name="connsiteY61" fmla="*/ 1708534 h 6836160"/>
                <a:gd name="connsiteX62" fmla="*/ 3721100 w 12194528"/>
                <a:gd name="connsiteY62" fmla="*/ 1654559 h 6836160"/>
                <a:gd name="connsiteX63" fmla="*/ 3875088 w 12194528"/>
                <a:gd name="connsiteY63" fmla="*/ 1572010 h 6836160"/>
                <a:gd name="connsiteX64" fmla="*/ 4011613 w 12194528"/>
                <a:gd name="connsiteY64" fmla="*/ 1476759 h 6836160"/>
                <a:gd name="connsiteX65" fmla="*/ 4129088 w 12194528"/>
                <a:gd name="connsiteY65" fmla="*/ 1371984 h 6836160"/>
                <a:gd name="connsiteX66" fmla="*/ 4233864 w 12194528"/>
                <a:gd name="connsiteY66" fmla="*/ 1249747 h 6836160"/>
                <a:gd name="connsiteX67" fmla="*/ 4324350 w 12194528"/>
                <a:gd name="connsiteY67" fmla="*/ 1122747 h 6836160"/>
                <a:gd name="connsiteX68" fmla="*/ 4406901 w 12194528"/>
                <a:gd name="connsiteY68" fmla="*/ 986222 h 6836160"/>
                <a:gd name="connsiteX69" fmla="*/ 4475163 w 12194528"/>
                <a:gd name="connsiteY69" fmla="*/ 844934 h 6836160"/>
                <a:gd name="connsiteX70" fmla="*/ 4533902 w 12194528"/>
                <a:gd name="connsiteY70" fmla="*/ 700472 h 6836160"/>
                <a:gd name="connsiteX71" fmla="*/ 4578351 w 12194528"/>
                <a:gd name="connsiteY71" fmla="*/ 551247 h 6836160"/>
                <a:gd name="connsiteX72" fmla="*/ 4619627 w 12194528"/>
                <a:gd name="connsiteY72" fmla="*/ 400434 h 6836160"/>
                <a:gd name="connsiteX73" fmla="*/ 4651377 w 12194528"/>
                <a:gd name="connsiteY73" fmla="*/ 251209 h 6836160"/>
                <a:gd name="connsiteX74" fmla="*/ 4678364 w 12194528"/>
                <a:gd name="connsiteY74" fmla="*/ 100397 h 68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194528" h="6836160">
                  <a:moveTo>
                    <a:pt x="4695477" y="0"/>
                  </a:moveTo>
                  <a:lnTo>
                    <a:pt x="7683651" y="0"/>
                  </a:lnTo>
                  <a:lnTo>
                    <a:pt x="7696200" y="100397"/>
                  </a:lnTo>
                  <a:lnTo>
                    <a:pt x="7723188" y="251209"/>
                  </a:lnTo>
                  <a:lnTo>
                    <a:pt x="7754938" y="400434"/>
                  </a:lnTo>
                  <a:lnTo>
                    <a:pt x="7796213" y="551247"/>
                  </a:lnTo>
                  <a:lnTo>
                    <a:pt x="7845425" y="700472"/>
                  </a:lnTo>
                  <a:lnTo>
                    <a:pt x="7905750" y="844934"/>
                  </a:lnTo>
                  <a:lnTo>
                    <a:pt x="7969250" y="986222"/>
                  </a:lnTo>
                  <a:lnTo>
                    <a:pt x="8050213" y="1122747"/>
                  </a:lnTo>
                  <a:lnTo>
                    <a:pt x="8140700" y="1249747"/>
                  </a:lnTo>
                  <a:lnTo>
                    <a:pt x="8245475" y="1371984"/>
                  </a:lnTo>
                  <a:lnTo>
                    <a:pt x="8367713" y="1476759"/>
                  </a:lnTo>
                  <a:lnTo>
                    <a:pt x="8504238" y="1572010"/>
                  </a:lnTo>
                  <a:lnTo>
                    <a:pt x="8653463" y="1654559"/>
                  </a:lnTo>
                  <a:lnTo>
                    <a:pt x="8789988" y="1708534"/>
                  </a:lnTo>
                  <a:lnTo>
                    <a:pt x="8939213" y="1759334"/>
                  </a:lnTo>
                  <a:lnTo>
                    <a:pt x="9097963" y="1803784"/>
                  </a:lnTo>
                  <a:lnTo>
                    <a:pt x="9266238" y="1845059"/>
                  </a:lnTo>
                  <a:lnTo>
                    <a:pt x="9444038" y="1886334"/>
                  </a:lnTo>
                  <a:lnTo>
                    <a:pt x="9629775" y="1921259"/>
                  </a:lnTo>
                  <a:lnTo>
                    <a:pt x="9815513" y="1957772"/>
                  </a:lnTo>
                  <a:lnTo>
                    <a:pt x="10010775" y="1999047"/>
                  </a:lnTo>
                  <a:lnTo>
                    <a:pt x="10210800" y="2035559"/>
                  </a:lnTo>
                  <a:lnTo>
                    <a:pt x="10409238" y="2076834"/>
                  </a:lnTo>
                  <a:lnTo>
                    <a:pt x="10609263" y="2118109"/>
                  </a:lnTo>
                  <a:lnTo>
                    <a:pt x="10809288" y="2167322"/>
                  </a:lnTo>
                  <a:lnTo>
                    <a:pt x="11009313" y="2216534"/>
                  </a:lnTo>
                  <a:lnTo>
                    <a:pt x="11204575" y="2276859"/>
                  </a:lnTo>
                  <a:lnTo>
                    <a:pt x="11399838" y="2340359"/>
                  </a:lnTo>
                  <a:lnTo>
                    <a:pt x="11585575" y="2408622"/>
                  </a:lnTo>
                  <a:lnTo>
                    <a:pt x="11766550" y="2489584"/>
                  </a:lnTo>
                  <a:lnTo>
                    <a:pt x="11939588" y="2575309"/>
                  </a:lnTo>
                  <a:lnTo>
                    <a:pt x="12106275" y="2675322"/>
                  </a:lnTo>
                  <a:lnTo>
                    <a:pt x="12194528" y="2737459"/>
                  </a:lnTo>
                  <a:lnTo>
                    <a:pt x="12194528" y="6247995"/>
                  </a:lnTo>
                  <a:lnTo>
                    <a:pt x="12192000" y="6248411"/>
                  </a:lnTo>
                  <a:lnTo>
                    <a:pt x="12192000" y="6836160"/>
                  </a:lnTo>
                  <a:lnTo>
                    <a:pt x="0" y="6836160"/>
                  </a:lnTo>
                  <a:lnTo>
                    <a:pt x="0" y="6225590"/>
                  </a:lnTo>
                  <a:lnTo>
                    <a:pt x="0" y="5929017"/>
                  </a:lnTo>
                  <a:lnTo>
                    <a:pt x="0" y="2884509"/>
                  </a:lnTo>
                  <a:lnTo>
                    <a:pt x="119062" y="2784859"/>
                  </a:lnTo>
                  <a:lnTo>
                    <a:pt x="273050" y="2675322"/>
                  </a:lnTo>
                  <a:lnTo>
                    <a:pt x="436562" y="2575309"/>
                  </a:lnTo>
                  <a:lnTo>
                    <a:pt x="608013" y="2489584"/>
                  </a:lnTo>
                  <a:lnTo>
                    <a:pt x="790575" y="2408622"/>
                  </a:lnTo>
                  <a:lnTo>
                    <a:pt x="976312" y="2340359"/>
                  </a:lnTo>
                  <a:lnTo>
                    <a:pt x="1171575" y="2276859"/>
                  </a:lnTo>
                  <a:lnTo>
                    <a:pt x="1366838" y="2216534"/>
                  </a:lnTo>
                  <a:lnTo>
                    <a:pt x="1566864" y="2167322"/>
                  </a:lnTo>
                  <a:lnTo>
                    <a:pt x="1765300" y="2118109"/>
                  </a:lnTo>
                  <a:lnTo>
                    <a:pt x="1970088" y="2076834"/>
                  </a:lnTo>
                  <a:lnTo>
                    <a:pt x="2170113" y="2035559"/>
                  </a:lnTo>
                  <a:lnTo>
                    <a:pt x="2365375" y="1999047"/>
                  </a:lnTo>
                  <a:lnTo>
                    <a:pt x="2559050" y="1957772"/>
                  </a:lnTo>
                  <a:lnTo>
                    <a:pt x="2751138" y="1921259"/>
                  </a:lnTo>
                  <a:lnTo>
                    <a:pt x="2932113" y="1886334"/>
                  </a:lnTo>
                  <a:lnTo>
                    <a:pt x="3108325" y="1845059"/>
                  </a:lnTo>
                  <a:lnTo>
                    <a:pt x="3276600" y="1803784"/>
                  </a:lnTo>
                  <a:lnTo>
                    <a:pt x="3435350" y="1759334"/>
                  </a:lnTo>
                  <a:lnTo>
                    <a:pt x="3584575" y="1708534"/>
                  </a:lnTo>
                  <a:lnTo>
                    <a:pt x="3721100" y="1654559"/>
                  </a:lnTo>
                  <a:lnTo>
                    <a:pt x="3875088" y="1572010"/>
                  </a:lnTo>
                  <a:lnTo>
                    <a:pt x="4011613" y="1476759"/>
                  </a:lnTo>
                  <a:lnTo>
                    <a:pt x="4129088" y="1371984"/>
                  </a:lnTo>
                  <a:lnTo>
                    <a:pt x="4233864" y="1249747"/>
                  </a:lnTo>
                  <a:lnTo>
                    <a:pt x="4324350" y="1122747"/>
                  </a:lnTo>
                  <a:lnTo>
                    <a:pt x="4406901" y="986222"/>
                  </a:lnTo>
                  <a:lnTo>
                    <a:pt x="4475163" y="844934"/>
                  </a:lnTo>
                  <a:lnTo>
                    <a:pt x="4533902" y="700472"/>
                  </a:lnTo>
                  <a:lnTo>
                    <a:pt x="4578351" y="551247"/>
                  </a:lnTo>
                  <a:lnTo>
                    <a:pt x="4619627" y="400434"/>
                  </a:lnTo>
                  <a:lnTo>
                    <a:pt x="4651377" y="251209"/>
                  </a:lnTo>
                  <a:lnTo>
                    <a:pt x="4678364" y="100397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자유형 28"/>
            <p:cNvSpPr>
              <a:spLocks/>
            </p:cNvSpPr>
            <p:nvPr/>
          </p:nvSpPr>
          <p:spPr bwMode="auto">
            <a:xfrm>
              <a:off x="6160940" y="-1179"/>
              <a:ext cx="6031060" cy="6859179"/>
            </a:xfrm>
            <a:custGeom>
              <a:avLst/>
              <a:gdLst>
                <a:gd name="connsiteX0" fmla="*/ 0 w 6031060"/>
                <a:gd name="connsiteY0" fmla="*/ 0 h 6859179"/>
                <a:gd name="connsiteX1" fmla="*/ 1519835 w 6031060"/>
                <a:gd name="connsiteY1" fmla="*/ 0 h 6859179"/>
                <a:gd name="connsiteX2" fmla="*/ 1535261 w 6031060"/>
                <a:gd name="connsiteY2" fmla="*/ 123416 h 6859179"/>
                <a:gd name="connsiteX3" fmla="*/ 1562249 w 6031060"/>
                <a:gd name="connsiteY3" fmla="*/ 274228 h 6859179"/>
                <a:gd name="connsiteX4" fmla="*/ 1593999 w 6031060"/>
                <a:gd name="connsiteY4" fmla="*/ 423453 h 6859179"/>
                <a:gd name="connsiteX5" fmla="*/ 1635274 w 6031060"/>
                <a:gd name="connsiteY5" fmla="*/ 574266 h 6859179"/>
                <a:gd name="connsiteX6" fmla="*/ 1684486 w 6031060"/>
                <a:gd name="connsiteY6" fmla="*/ 723491 h 6859179"/>
                <a:gd name="connsiteX7" fmla="*/ 1744811 w 6031060"/>
                <a:gd name="connsiteY7" fmla="*/ 867953 h 6859179"/>
                <a:gd name="connsiteX8" fmla="*/ 1808311 w 6031060"/>
                <a:gd name="connsiteY8" fmla="*/ 1009241 h 6859179"/>
                <a:gd name="connsiteX9" fmla="*/ 1889274 w 6031060"/>
                <a:gd name="connsiteY9" fmla="*/ 1145766 h 6859179"/>
                <a:gd name="connsiteX10" fmla="*/ 1979761 w 6031060"/>
                <a:gd name="connsiteY10" fmla="*/ 1272766 h 6859179"/>
                <a:gd name="connsiteX11" fmla="*/ 2084536 w 6031060"/>
                <a:gd name="connsiteY11" fmla="*/ 1395003 h 6859179"/>
                <a:gd name="connsiteX12" fmla="*/ 2206774 w 6031060"/>
                <a:gd name="connsiteY12" fmla="*/ 1499778 h 6859179"/>
                <a:gd name="connsiteX13" fmla="*/ 2343299 w 6031060"/>
                <a:gd name="connsiteY13" fmla="*/ 1595028 h 6859179"/>
                <a:gd name="connsiteX14" fmla="*/ 2492524 w 6031060"/>
                <a:gd name="connsiteY14" fmla="*/ 1677578 h 6859179"/>
                <a:gd name="connsiteX15" fmla="*/ 2629049 w 6031060"/>
                <a:gd name="connsiteY15" fmla="*/ 1731553 h 6859179"/>
                <a:gd name="connsiteX16" fmla="*/ 2778274 w 6031060"/>
                <a:gd name="connsiteY16" fmla="*/ 1782353 h 6859179"/>
                <a:gd name="connsiteX17" fmla="*/ 2937024 w 6031060"/>
                <a:gd name="connsiteY17" fmla="*/ 1826803 h 6859179"/>
                <a:gd name="connsiteX18" fmla="*/ 3105299 w 6031060"/>
                <a:gd name="connsiteY18" fmla="*/ 1868078 h 6859179"/>
                <a:gd name="connsiteX19" fmla="*/ 3283099 w 6031060"/>
                <a:gd name="connsiteY19" fmla="*/ 1909353 h 6859179"/>
                <a:gd name="connsiteX20" fmla="*/ 3468837 w 6031060"/>
                <a:gd name="connsiteY20" fmla="*/ 1944278 h 6859179"/>
                <a:gd name="connsiteX21" fmla="*/ 3654574 w 6031060"/>
                <a:gd name="connsiteY21" fmla="*/ 1980791 h 6859179"/>
                <a:gd name="connsiteX22" fmla="*/ 3849837 w 6031060"/>
                <a:gd name="connsiteY22" fmla="*/ 2022066 h 6859179"/>
                <a:gd name="connsiteX23" fmla="*/ 4049861 w 6031060"/>
                <a:gd name="connsiteY23" fmla="*/ 2058578 h 6859179"/>
                <a:gd name="connsiteX24" fmla="*/ 4248299 w 6031060"/>
                <a:gd name="connsiteY24" fmla="*/ 2099853 h 6859179"/>
                <a:gd name="connsiteX25" fmla="*/ 4448324 w 6031060"/>
                <a:gd name="connsiteY25" fmla="*/ 2141128 h 6859179"/>
                <a:gd name="connsiteX26" fmla="*/ 4648349 w 6031060"/>
                <a:gd name="connsiteY26" fmla="*/ 2190341 h 6859179"/>
                <a:gd name="connsiteX27" fmla="*/ 4848374 w 6031060"/>
                <a:gd name="connsiteY27" fmla="*/ 2239553 h 6859179"/>
                <a:gd name="connsiteX28" fmla="*/ 5043637 w 6031060"/>
                <a:gd name="connsiteY28" fmla="*/ 2299878 h 6859179"/>
                <a:gd name="connsiteX29" fmla="*/ 5238899 w 6031060"/>
                <a:gd name="connsiteY29" fmla="*/ 2363378 h 6859179"/>
                <a:gd name="connsiteX30" fmla="*/ 5424637 w 6031060"/>
                <a:gd name="connsiteY30" fmla="*/ 2431641 h 6859179"/>
                <a:gd name="connsiteX31" fmla="*/ 5605612 w 6031060"/>
                <a:gd name="connsiteY31" fmla="*/ 2512603 h 6859179"/>
                <a:gd name="connsiteX32" fmla="*/ 5778649 w 6031060"/>
                <a:gd name="connsiteY32" fmla="*/ 2598328 h 6859179"/>
                <a:gd name="connsiteX33" fmla="*/ 5945337 w 6031060"/>
                <a:gd name="connsiteY33" fmla="*/ 2698341 h 6859179"/>
                <a:gd name="connsiteX34" fmla="*/ 6031060 w 6031060"/>
                <a:gd name="connsiteY34" fmla="*/ 2758698 h 6859179"/>
                <a:gd name="connsiteX35" fmla="*/ 6031060 w 6031060"/>
                <a:gd name="connsiteY35" fmla="*/ 6198779 h 6859179"/>
                <a:gd name="connsiteX36" fmla="*/ 6031060 w 6031060"/>
                <a:gd name="connsiteY36" fmla="*/ 6272673 h 6859179"/>
                <a:gd name="connsiteX37" fmla="*/ 6031060 w 6031060"/>
                <a:gd name="connsiteY37" fmla="*/ 6859179 h 6859179"/>
                <a:gd name="connsiteX38" fmla="*/ 5619580 w 6031060"/>
                <a:gd name="connsiteY38" fmla="*/ 6859179 h 6859179"/>
                <a:gd name="connsiteX39" fmla="*/ 5619580 w 6031060"/>
                <a:gd name="connsiteY39" fmla="*/ 6198779 h 6859179"/>
                <a:gd name="connsiteX40" fmla="*/ 5624456 w 6031060"/>
                <a:gd name="connsiteY40" fmla="*/ 6198779 h 6859179"/>
                <a:gd name="connsiteX41" fmla="*/ 5619899 w 6031060"/>
                <a:gd name="connsiteY41" fmla="*/ 6124166 h 6859179"/>
                <a:gd name="connsiteX42" fmla="*/ 5605612 w 6031060"/>
                <a:gd name="connsiteY42" fmla="*/ 5932078 h 6859179"/>
                <a:gd name="connsiteX43" fmla="*/ 5596087 w 6031060"/>
                <a:gd name="connsiteY43" fmla="*/ 5755866 h 6859179"/>
                <a:gd name="connsiteX44" fmla="*/ 5583387 w 6031060"/>
                <a:gd name="connsiteY44" fmla="*/ 5592353 h 6859179"/>
                <a:gd name="connsiteX45" fmla="*/ 5569099 w 6031060"/>
                <a:gd name="connsiteY45" fmla="*/ 5441541 h 6859179"/>
                <a:gd name="connsiteX46" fmla="*/ 5551637 w 6031060"/>
                <a:gd name="connsiteY46" fmla="*/ 5292316 h 6859179"/>
                <a:gd name="connsiteX47" fmla="*/ 5532587 w 6031060"/>
                <a:gd name="connsiteY47" fmla="*/ 5146266 h 6859179"/>
                <a:gd name="connsiteX48" fmla="*/ 5505599 w 6031060"/>
                <a:gd name="connsiteY48" fmla="*/ 5001803 h 6859179"/>
                <a:gd name="connsiteX49" fmla="*/ 5478612 w 6031060"/>
                <a:gd name="connsiteY49" fmla="*/ 4850991 h 6859179"/>
                <a:gd name="connsiteX50" fmla="*/ 5442099 w 6031060"/>
                <a:gd name="connsiteY50" fmla="*/ 4692241 h 6859179"/>
                <a:gd name="connsiteX51" fmla="*/ 5400825 w 6031060"/>
                <a:gd name="connsiteY51" fmla="*/ 4523966 h 6859179"/>
                <a:gd name="connsiteX52" fmla="*/ 5351612 w 6031060"/>
                <a:gd name="connsiteY52" fmla="*/ 4338228 h 6859179"/>
                <a:gd name="connsiteX53" fmla="*/ 5292874 w 6031060"/>
                <a:gd name="connsiteY53" fmla="*/ 4133441 h 6859179"/>
                <a:gd name="connsiteX54" fmla="*/ 5224611 w 6031060"/>
                <a:gd name="connsiteY54" fmla="*/ 3938178 h 6859179"/>
                <a:gd name="connsiteX55" fmla="*/ 5138887 w 6031060"/>
                <a:gd name="connsiteY55" fmla="*/ 3761966 h 6859179"/>
                <a:gd name="connsiteX56" fmla="*/ 5034111 w 6031060"/>
                <a:gd name="connsiteY56" fmla="*/ 3598453 h 6859179"/>
                <a:gd name="connsiteX57" fmla="*/ 4919811 w 6031060"/>
                <a:gd name="connsiteY57" fmla="*/ 3452403 h 6859179"/>
                <a:gd name="connsiteX58" fmla="*/ 4789637 w 6031060"/>
                <a:gd name="connsiteY58" fmla="*/ 3315878 h 6859179"/>
                <a:gd name="connsiteX59" fmla="*/ 4643587 w 6031060"/>
                <a:gd name="connsiteY59" fmla="*/ 3193641 h 6859179"/>
                <a:gd name="connsiteX60" fmla="*/ 4489599 w 6031060"/>
                <a:gd name="connsiteY60" fmla="*/ 3085691 h 6859179"/>
                <a:gd name="connsiteX61" fmla="*/ 4326087 w 6031060"/>
                <a:gd name="connsiteY61" fmla="*/ 2990441 h 6859179"/>
                <a:gd name="connsiteX62" fmla="*/ 4149874 w 6031060"/>
                <a:gd name="connsiteY62" fmla="*/ 2898366 h 6859179"/>
                <a:gd name="connsiteX63" fmla="*/ 3972074 w 6031060"/>
                <a:gd name="connsiteY63" fmla="*/ 2822166 h 6859179"/>
                <a:gd name="connsiteX64" fmla="*/ 3781574 w 6031060"/>
                <a:gd name="connsiteY64" fmla="*/ 2749141 h 6859179"/>
                <a:gd name="connsiteX65" fmla="*/ 3591074 w 6031060"/>
                <a:gd name="connsiteY65" fmla="*/ 2685641 h 6859179"/>
                <a:gd name="connsiteX66" fmla="*/ 3395811 w 6031060"/>
                <a:gd name="connsiteY66" fmla="*/ 2630078 h 6859179"/>
                <a:gd name="connsiteX67" fmla="*/ 3195787 w 6031060"/>
                <a:gd name="connsiteY67" fmla="*/ 2576103 h 6859179"/>
                <a:gd name="connsiteX68" fmla="*/ 2992587 w 6031060"/>
                <a:gd name="connsiteY68" fmla="*/ 2531653 h 6859179"/>
                <a:gd name="connsiteX69" fmla="*/ 2792561 w 6031060"/>
                <a:gd name="connsiteY69" fmla="*/ 2485616 h 6859179"/>
                <a:gd name="connsiteX70" fmla="*/ 2592536 w 6031060"/>
                <a:gd name="connsiteY70" fmla="*/ 2449103 h 6859179"/>
                <a:gd name="connsiteX71" fmla="*/ 2397274 w 6031060"/>
                <a:gd name="connsiteY71" fmla="*/ 2407828 h 6859179"/>
                <a:gd name="connsiteX72" fmla="*/ 2202011 w 6031060"/>
                <a:gd name="connsiteY72" fmla="*/ 2371316 h 6859179"/>
                <a:gd name="connsiteX73" fmla="*/ 2011511 w 6031060"/>
                <a:gd name="connsiteY73" fmla="*/ 2336391 h 6859179"/>
                <a:gd name="connsiteX74" fmla="*/ 1825774 w 6031060"/>
                <a:gd name="connsiteY74" fmla="*/ 2295116 h 6859179"/>
                <a:gd name="connsiteX75" fmla="*/ 1649561 w 6031060"/>
                <a:gd name="connsiteY75" fmla="*/ 2258603 h 6859179"/>
                <a:gd name="connsiteX76" fmla="*/ 1481286 w 6031060"/>
                <a:gd name="connsiteY76" fmla="*/ 2212566 h 6859179"/>
                <a:gd name="connsiteX77" fmla="*/ 1322536 w 6031060"/>
                <a:gd name="connsiteY77" fmla="*/ 2168116 h 6859179"/>
                <a:gd name="connsiteX78" fmla="*/ 1176486 w 6031060"/>
                <a:gd name="connsiteY78" fmla="*/ 2117316 h 6859179"/>
                <a:gd name="connsiteX79" fmla="*/ 1041549 w 6031060"/>
                <a:gd name="connsiteY79" fmla="*/ 2063341 h 6859179"/>
                <a:gd name="connsiteX80" fmla="*/ 900261 w 6031060"/>
                <a:gd name="connsiteY80" fmla="*/ 1985553 h 6859179"/>
                <a:gd name="connsiteX81" fmla="*/ 768499 w 6031060"/>
                <a:gd name="connsiteY81" fmla="*/ 1890303 h 6859179"/>
                <a:gd name="connsiteX82" fmla="*/ 655786 w 6031060"/>
                <a:gd name="connsiteY82" fmla="*/ 1782353 h 6859179"/>
                <a:gd name="connsiteX83" fmla="*/ 551011 w 6031060"/>
                <a:gd name="connsiteY83" fmla="*/ 1650591 h 6859179"/>
                <a:gd name="connsiteX84" fmla="*/ 455761 w 6031060"/>
                <a:gd name="connsiteY84" fmla="*/ 1514066 h 6859179"/>
                <a:gd name="connsiteX85" fmla="*/ 373211 w 6031060"/>
                <a:gd name="connsiteY85" fmla="*/ 1358491 h 6859179"/>
                <a:gd name="connsiteX86" fmla="*/ 301774 w 6031060"/>
                <a:gd name="connsiteY86" fmla="*/ 1199741 h 6859179"/>
                <a:gd name="connsiteX87" fmla="*/ 233511 w 6031060"/>
                <a:gd name="connsiteY87" fmla="*/ 1036228 h 6859179"/>
                <a:gd name="connsiteX88" fmla="*/ 177949 w 6031060"/>
                <a:gd name="connsiteY88" fmla="*/ 864778 h 6859179"/>
                <a:gd name="connsiteX89" fmla="*/ 128736 w 6031060"/>
                <a:gd name="connsiteY89" fmla="*/ 691741 h 6859179"/>
                <a:gd name="connsiteX90" fmla="*/ 87461 w 6031060"/>
                <a:gd name="connsiteY90" fmla="*/ 518703 h 6859179"/>
                <a:gd name="connsiteX91" fmla="*/ 55711 w 6031060"/>
                <a:gd name="connsiteY91" fmla="*/ 345666 h 6859179"/>
                <a:gd name="connsiteX92" fmla="*/ 23961 w 6031060"/>
                <a:gd name="connsiteY92" fmla="*/ 178978 h 6859179"/>
                <a:gd name="connsiteX93" fmla="*/ 1736 w 6031060"/>
                <a:gd name="connsiteY93" fmla="*/ 15466 h 685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31060" h="6859179">
                  <a:moveTo>
                    <a:pt x="0" y="0"/>
                  </a:moveTo>
                  <a:lnTo>
                    <a:pt x="1519835" y="0"/>
                  </a:lnTo>
                  <a:lnTo>
                    <a:pt x="1535261" y="123416"/>
                  </a:lnTo>
                  <a:lnTo>
                    <a:pt x="1562249" y="274228"/>
                  </a:lnTo>
                  <a:lnTo>
                    <a:pt x="1593999" y="423453"/>
                  </a:lnTo>
                  <a:lnTo>
                    <a:pt x="1635274" y="574266"/>
                  </a:lnTo>
                  <a:lnTo>
                    <a:pt x="1684486" y="723491"/>
                  </a:lnTo>
                  <a:lnTo>
                    <a:pt x="1744811" y="867953"/>
                  </a:lnTo>
                  <a:lnTo>
                    <a:pt x="1808311" y="1009241"/>
                  </a:lnTo>
                  <a:lnTo>
                    <a:pt x="1889274" y="1145766"/>
                  </a:lnTo>
                  <a:lnTo>
                    <a:pt x="1979761" y="1272766"/>
                  </a:lnTo>
                  <a:lnTo>
                    <a:pt x="2084536" y="1395003"/>
                  </a:lnTo>
                  <a:lnTo>
                    <a:pt x="2206774" y="1499778"/>
                  </a:lnTo>
                  <a:lnTo>
                    <a:pt x="2343299" y="1595028"/>
                  </a:lnTo>
                  <a:lnTo>
                    <a:pt x="2492524" y="1677578"/>
                  </a:lnTo>
                  <a:lnTo>
                    <a:pt x="2629049" y="1731553"/>
                  </a:lnTo>
                  <a:lnTo>
                    <a:pt x="2778274" y="1782353"/>
                  </a:lnTo>
                  <a:lnTo>
                    <a:pt x="2937024" y="1826803"/>
                  </a:lnTo>
                  <a:lnTo>
                    <a:pt x="3105299" y="1868078"/>
                  </a:lnTo>
                  <a:lnTo>
                    <a:pt x="3283099" y="1909353"/>
                  </a:lnTo>
                  <a:lnTo>
                    <a:pt x="3468837" y="1944278"/>
                  </a:lnTo>
                  <a:lnTo>
                    <a:pt x="3654574" y="1980791"/>
                  </a:lnTo>
                  <a:lnTo>
                    <a:pt x="3849837" y="2022066"/>
                  </a:lnTo>
                  <a:lnTo>
                    <a:pt x="4049861" y="2058578"/>
                  </a:lnTo>
                  <a:lnTo>
                    <a:pt x="4248299" y="2099853"/>
                  </a:lnTo>
                  <a:lnTo>
                    <a:pt x="4448324" y="2141128"/>
                  </a:lnTo>
                  <a:lnTo>
                    <a:pt x="4648349" y="2190341"/>
                  </a:lnTo>
                  <a:lnTo>
                    <a:pt x="4848374" y="2239553"/>
                  </a:lnTo>
                  <a:lnTo>
                    <a:pt x="5043637" y="2299878"/>
                  </a:lnTo>
                  <a:lnTo>
                    <a:pt x="5238899" y="2363378"/>
                  </a:lnTo>
                  <a:lnTo>
                    <a:pt x="5424637" y="2431641"/>
                  </a:lnTo>
                  <a:lnTo>
                    <a:pt x="5605612" y="2512603"/>
                  </a:lnTo>
                  <a:lnTo>
                    <a:pt x="5778649" y="2598328"/>
                  </a:lnTo>
                  <a:lnTo>
                    <a:pt x="5945337" y="2698341"/>
                  </a:lnTo>
                  <a:lnTo>
                    <a:pt x="6031060" y="2758698"/>
                  </a:lnTo>
                  <a:lnTo>
                    <a:pt x="6031060" y="6198779"/>
                  </a:lnTo>
                  <a:lnTo>
                    <a:pt x="6031060" y="6272673"/>
                  </a:lnTo>
                  <a:lnTo>
                    <a:pt x="6031060" y="6859179"/>
                  </a:lnTo>
                  <a:lnTo>
                    <a:pt x="5619580" y="6859179"/>
                  </a:lnTo>
                  <a:lnTo>
                    <a:pt x="5619580" y="6198779"/>
                  </a:lnTo>
                  <a:lnTo>
                    <a:pt x="5624456" y="6198779"/>
                  </a:lnTo>
                  <a:lnTo>
                    <a:pt x="5619899" y="6124166"/>
                  </a:lnTo>
                  <a:lnTo>
                    <a:pt x="5605612" y="5932078"/>
                  </a:lnTo>
                  <a:lnTo>
                    <a:pt x="5596087" y="5755866"/>
                  </a:lnTo>
                  <a:lnTo>
                    <a:pt x="5583387" y="5592353"/>
                  </a:lnTo>
                  <a:lnTo>
                    <a:pt x="5569099" y="5441541"/>
                  </a:lnTo>
                  <a:lnTo>
                    <a:pt x="5551637" y="5292316"/>
                  </a:lnTo>
                  <a:lnTo>
                    <a:pt x="5532587" y="5146266"/>
                  </a:lnTo>
                  <a:lnTo>
                    <a:pt x="5505599" y="5001803"/>
                  </a:lnTo>
                  <a:lnTo>
                    <a:pt x="5478612" y="4850991"/>
                  </a:lnTo>
                  <a:lnTo>
                    <a:pt x="5442099" y="4692241"/>
                  </a:lnTo>
                  <a:lnTo>
                    <a:pt x="5400825" y="4523966"/>
                  </a:lnTo>
                  <a:lnTo>
                    <a:pt x="5351612" y="4338228"/>
                  </a:lnTo>
                  <a:lnTo>
                    <a:pt x="5292874" y="4133441"/>
                  </a:lnTo>
                  <a:lnTo>
                    <a:pt x="5224611" y="3938178"/>
                  </a:lnTo>
                  <a:lnTo>
                    <a:pt x="5138887" y="3761966"/>
                  </a:lnTo>
                  <a:lnTo>
                    <a:pt x="5034111" y="3598453"/>
                  </a:lnTo>
                  <a:lnTo>
                    <a:pt x="4919811" y="3452403"/>
                  </a:lnTo>
                  <a:lnTo>
                    <a:pt x="4789637" y="3315878"/>
                  </a:lnTo>
                  <a:lnTo>
                    <a:pt x="4643587" y="3193641"/>
                  </a:lnTo>
                  <a:lnTo>
                    <a:pt x="4489599" y="3085691"/>
                  </a:lnTo>
                  <a:lnTo>
                    <a:pt x="4326087" y="2990441"/>
                  </a:lnTo>
                  <a:lnTo>
                    <a:pt x="4149874" y="2898366"/>
                  </a:lnTo>
                  <a:lnTo>
                    <a:pt x="3972074" y="2822166"/>
                  </a:lnTo>
                  <a:lnTo>
                    <a:pt x="3781574" y="2749141"/>
                  </a:lnTo>
                  <a:lnTo>
                    <a:pt x="3591074" y="2685641"/>
                  </a:lnTo>
                  <a:lnTo>
                    <a:pt x="3395811" y="2630078"/>
                  </a:lnTo>
                  <a:lnTo>
                    <a:pt x="3195787" y="2576103"/>
                  </a:lnTo>
                  <a:lnTo>
                    <a:pt x="2992587" y="2531653"/>
                  </a:lnTo>
                  <a:lnTo>
                    <a:pt x="2792561" y="2485616"/>
                  </a:lnTo>
                  <a:lnTo>
                    <a:pt x="2592536" y="2449103"/>
                  </a:lnTo>
                  <a:lnTo>
                    <a:pt x="2397274" y="2407828"/>
                  </a:lnTo>
                  <a:lnTo>
                    <a:pt x="2202011" y="2371316"/>
                  </a:lnTo>
                  <a:lnTo>
                    <a:pt x="2011511" y="2336391"/>
                  </a:lnTo>
                  <a:lnTo>
                    <a:pt x="1825774" y="2295116"/>
                  </a:lnTo>
                  <a:lnTo>
                    <a:pt x="1649561" y="2258603"/>
                  </a:lnTo>
                  <a:lnTo>
                    <a:pt x="1481286" y="2212566"/>
                  </a:lnTo>
                  <a:lnTo>
                    <a:pt x="1322536" y="2168116"/>
                  </a:lnTo>
                  <a:lnTo>
                    <a:pt x="1176486" y="2117316"/>
                  </a:lnTo>
                  <a:lnTo>
                    <a:pt x="1041549" y="2063341"/>
                  </a:lnTo>
                  <a:lnTo>
                    <a:pt x="900261" y="1985553"/>
                  </a:lnTo>
                  <a:lnTo>
                    <a:pt x="768499" y="1890303"/>
                  </a:lnTo>
                  <a:lnTo>
                    <a:pt x="655786" y="1782353"/>
                  </a:lnTo>
                  <a:lnTo>
                    <a:pt x="551011" y="1650591"/>
                  </a:lnTo>
                  <a:lnTo>
                    <a:pt x="455761" y="1514066"/>
                  </a:lnTo>
                  <a:lnTo>
                    <a:pt x="373211" y="1358491"/>
                  </a:lnTo>
                  <a:lnTo>
                    <a:pt x="301774" y="1199741"/>
                  </a:lnTo>
                  <a:lnTo>
                    <a:pt x="233511" y="1036228"/>
                  </a:lnTo>
                  <a:lnTo>
                    <a:pt x="177949" y="864778"/>
                  </a:lnTo>
                  <a:lnTo>
                    <a:pt x="128736" y="691741"/>
                  </a:lnTo>
                  <a:lnTo>
                    <a:pt x="87461" y="518703"/>
                  </a:lnTo>
                  <a:lnTo>
                    <a:pt x="55711" y="345666"/>
                  </a:lnTo>
                  <a:lnTo>
                    <a:pt x="23961" y="178978"/>
                  </a:lnTo>
                  <a:lnTo>
                    <a:pt x="1736" y="15466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238625" y="1212849"/>
              <a:ext cx="3889375" cy="5586413"/>
            </a:xfrm>
            <a:custGeom>
              <a:avLst/>
              <a:gdLst>
                <a:gd name="T0" fmla="*/ 0 w 2450"/>
                <a:gd name="T1" fmla="*/ 0 h 3519"/>
                <a:gd name="T2" fmla="*/ 2450 w 2450"/>
                <a:gd name="T3" fmla="*/ 0 h 3519"/>
                <a:gd name="T4" fmla="*/ 2433 w 2450"/>
                <a:gd name="T5" fmla="*/ 289 h 3519"/>
                <a:gd name="T6" fmla="*/ 2404 w 2450"/>
                <a:gd name="T7" fmla="*/ 575 h 3519"/>
                <a:gd name="T8" fmla="*/ 2367 w 2450"/>
                <a:gd name="T9" fmla="*/ 861 h 3519"/>
                <a:gd name="T10" fmla="*/ 2321 w 2450"/>
                <a:gd name="T11" fmla="*/ 1144 h 3519"/>
                <a:gd name="T12" fmla="*/ 2272 w 2450"/>
                <a:gd name="T13" fmla="*/ 1425 h 3519"/>
                <a:gd name="T14" fmla="*/ 2215 w 2450"/>
                <a:gd name="T15" fmla="*/ 1696 h 3519"/>
                <a:gd name="T16" fmla="*/ 2152 w 2450"/>
                <a:gd name="T17" fmla="*/ 1962 h 3519"/>
                <a:gd name="T18" fmla="*/ 2090 w 2450"/>
                <a:gd name="T19" fmla="*/ 2223 h 3519"/>
                <a:gd name="T20" fmla="*/ 2021 w 2450"/>
                <a:gd name="T21" fmla="*/ 2469 h 3519"/>
                <a:gd name="T22" fmla="*/ 1952 w 2450"/>
                <a:gd name="T23" fmla="*/ 2706 h 3519"/>
                <a:gd name="T24" fmla="*/ 1881 w 2450"/>
                <a:gd name="T25" fmla="*/ 2929 h 3519"/>
                <a:gd name="T26" fmla="*/ 1812 w 2450"/>
                <a:gd name="T27" fmla="*/ 3141 h 3519"/>
                <a:gd name="T28" fmla="*/ 1744 w 2450"/>
                <a:gd name="T29" fmla="*/ 3336 h 3519"/>
                <a:gd name="T30" fmla="*/ 1678 w 2450"/>
                <a:gd name="T31" fmla="*/ 3510 h 3519"/>
                <a:gd name="T32" fmla="*/ 1426 w 2450"/>
                <a:gd name="T33" fmla="*/ 3516 h 3519"/>
                <a:gd name="T34" fmla="*/ 1178 w 2450"/>
                <a:gd name="T35" fmla="*/ 3519 h 3519"/>
                <a:gd name="T36" fmla="*/ 778 w 2450"/>
                <a:gd name="T37" fmla="*/ 3513 h 3519"/>
                <a:gd name="T38" fmla="*/ 712 w 2450"/>
                <a:gd name="T39" fmla="*/ 3339 h 3519"/>
                <a:gd name="T40" fmla="*/ 640 w 2450"/>
                <a:gd name="T41" fmla="*/ 3144 h 3519"/>
                <a:gd name="T42" fmla="*/ 572 w 2450"/>
                <a:gd name="T43" fmla="*/ 2932 h 3519"/>
                <a:gd name="T44" fmla="*/ 500 w 2450"/>
                <a:gd name="T45" fmla="*/ 2709 h 3519"/>
                <a:gd name="T46" fmla="*/ 432 w 2450"/>
                <a:gd name="T47" fmla="*/ 2472 h 3519"/>
                <a:gd name="T48" fmla="*/ 363 w 2450"/>
                <a:gd name="T49" fmla="*/ 2223 h 3519"/>
                <a:gd name="T50" fmla="*/ 300 w 2450"/>
                <a:gd name="T51" fmla="*/ 1965 h 3519"/>
                <a:gd name="T52" fmla="*/ 237 w 2450"/>
                <a:gd name="T53" fmla="*/ 1699 h 3519"/>
                <a:gd name="T54" fmla="*/ 180 w 2450"/>
                <a:gd name="T55" fmla="*/ 1425 h 3519"/>
                <a:gd name="T56" fmla="*/ 129 w 2450"/>
                <a:gd name="T57" fmla="*/ 1147 h 3519"/>
                <a:gd name="T58" fmla="*/ 86 w 2450"/>
                <a:gd name="T59" fmla="*/ 861 h 3519"/>
                <a:gd name="T60" fmla="*/ 49 w 2450"/>
                <a:gd name="T61" fmla="*/ 575 h 3519"/>
                <a:gd name="T62" fmla="*/ 20 w 2450"/>
                <a:gd name="T63" fmla="*/ 289 h 3519"/>
                <a:gd name="T64" fmla="*/ 0 w 2450"/>
                <a:gd name="T65" fmla="*/ 0 h 3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0" h="3519">
                  <a:moveTo>
                    <a:pt x="0" y="0"/>
                  </a:moveTo>
                  <a:lnTo>
                    <a:pt x="2450" y="0"/>
                  </a:lnTo>
                  <a:lnTo>
                    <a:pt x="2433" y="289"/>
                  </a:lnTo>
                  <a:lnTo>
                    <a:pt x="2404" y="575"/>
                  </a:lnTo>
                  <a:lnTo>
                    <a:pt x="2367" y="861"/>
                  </a:lnTo>
                  <a:lnTo>
                    <a:pt x="2321" y="1144"/>
                  </a:lnTo>
                  <a:lnTo>
                    <a:pt x="2272" y="1425"/>
                  </a:lnTo>
                  <a:lnTo>
                    <a:pt x="2215" y="1696"/>
                  </a:lnTo>
                  <a:lnTo>
                    <a:pt x="2152" y="1962"/>
                  </a:lnTo>
                  <a:lnTo>
                    <a:pt x="2090" y="2223"/>
                  </a:lnTo>
                  <a:lnTo>
                    <a:pt x="2021" y="2469"/>
                  </a:lnTo>
                  <a:lnTo>
                    <a:pt x="1952" y="2706"/>
                  </a:lnTo>
                  <a:lnTo>
                    <a:pt x="1881" y="2929"/>
                  </a:lnTo>
                  <a:lnTo>
                    <a:pt x="1812" y="3141"/>
                  </a:lnTo>
                  <a:lnTo>
                    <a:pt x="1744" y="3336"/>
                  </a:lnTo>
                  <a:lnTo>
                    <a:pt x="1678" y="3510"/>
                  </a:lnTo>
                  <a:lnTo>
                    <a:pt x="1426" y="3516"/>
                  </a:lnTo>
                  <a:lnTo>
                    <a:pt x="1178" y="3519"/>
                  </a:lnTo>
                  <a:lnTo>
                    <a:pt x="778" y="3513"/>
                  </a:lnTo>
                  <a:lnTo>
                    <a:pt x="712" y="3339"/>
                  </a:lnTo>
                  <a:lnTo>
                    <a:pt x="640" y="3144"/>
                  </a:lnTo>
                  <a:lnTo>
                    <a:pt x="572" y="2932"/>
                  </a:lnTo>
                  <a:lnTo>
                    <a:pt x="500" y="2709"/>
                  </a:lnTo>
                  <a:lnTo>
                    <a:pt x="432" y="2472"/>
                  </a:lnTo>
                  <a:lnTo>
                    <a:pt x="363" y="2223"/>
                  </a:lnTo>
                  <a:lnTo>
                    <a:pt x="300" y="1965"/>
                  </a:lnTo>
                  <a:lnTo>
                    <a:pt x="237" y="1699"/>
                  </a:lnTo>
                  <a:lnTo>
                    <a:pt x="180" y="1425"/>
                  </a:lnTo>
                  <a:lnTo>
                    <a:pt x="129" y="1147"/>
                  </a:lnTo>
                  <a:lnTo>
                    <a:pt x="86" y="861"/>
                  </a:lnTo>
                  <a:lnTo>
                    <a:pt x="49" y="575"/>
                  </a:lnTo>
                  <a:lnTo>
                    <a:pt x="2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34175" y="1517649"/>
              <a:ext cx="1198563" cy="1416050"/>
            </a:xfrm>
            <a:custGeom>
              <a:avLst/>
              <a:gdLst>
                <a:gd name="T0" fmla="*/ 0 w 755"/>
                <a:gd name="T1" fmla="*/ 0 h 892"/>
                <a:gd name="T2" fmla="*/ 755 w 755"/>
                <a:gd name="T3" fmla="*/ 309 h 892"/>
                <a:gd name="T4" fmla="*/ 146 w 755"/>
                <a:gd name="T5" fmla="*/ 892 h 892"/>
                <a:gd name="T6" fmla="*/ 0 w 755"/>
                <a:gd name="T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5" h="892">
                  <a:moveTo>
                    <a:pt x="0" y="0"/>
                  </a:moveTo>
                  <a:lnTo>
                    <a:pt x="755" y="309"/>
                  </a:lnTo>
                  <a:lnTo>
                    <a:pt x="146" y="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4392612" y="1508124"/>
              <a:ext cx="1203325" cy="1425575"/>
            </a:xfrm>
            <a:custGeom>
              <a:avLst/>
              <a:gdLst>
                <a:gd name="T0" fmla="*/ 758 w 758"/>
                <a:gd name="T1" fmla="*/ 0 h 898"/>
                <a:gd name="T2" fmla="*/ 643 w 758"/>
                <a:gd name="T3" fmla="*/ 898 h 898"/>
                <a:gd name="T4" fmla="*/ 0 w 758"/>
                <a:gd name="T5" fmla="*/ 315 h 898"/>
                <a:gd name="T6" fmla="*/ 758 w 758"/>
                <a:gd name="T7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8" h="898">
                  <a:moveTo>
                    <a:pt x="758" y="0"/>
                  </a:moveTo>
                  <a:lnTo>
                    <a:pt x="643" y="898"/>
                  </a:lnTo>
                  <a:lnTo>
                    <a:pt x="0" y="315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508625" y="1508124"/>
              <a:ext cx="1352550" cy="295275"/>
            </a:xfrm>
            <a:custGeom>
              <a:avLst/>
              <a:gdLst>
                <a:gd name="T0" fmla="*/ 55 w 852"/>
                <a:gd name="T1" fmla="*/ 0 h 186"/>
                <a:gd name="T2" fmla="*/ 795 w 852"/>
                <a:gd name="T3" fmla="*/ 0 h 186"/>
                <a:gd name="T4" fmla="*/ 852 w 852"/>
                <a:gd name="T5" fmla="*/ 186 h 186"/>
                <a:gd name="T6" fmla="*/ 0 w 852"/>
                <a:gd name="T7" fmla="*/ 180 h 186"/>
                <a:gd name="T8" fmla="*/ 55 w 852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186">
                  <a:moveTo>
                    <a:pt x="55" y="0"/>
                  </a:moveTo>
                  <a:lnTo>
                    <a:pt x="795" y="0"/>
                  </a:lnTo>
                  <a:lnTo>
                    <a:pt x="852" y="186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5508625" y="1508124"/>
              <a:ext cx="87313" cy="322263"/>
            </a:xfrm>
            <a:custGeom>
              <a:avLst/>
              <a:gdLst>
                <a:gd name="T0" fmla="*/ 55 w 55"/>
                <a:gd name="T1" fmla="*/ 0 h 203"/>
                <a:gd name="T2" fmla="*/ 32 w 55"/>
                <a:gd name="T3" fmla="*/ 203 h 203"/>
                <a:gd name="T4" fmla="*/ 0 w 55"/>
                <a:gd name="T5" fmla="*/ 180 h 203"/>
                <a:gd name="T6" fmla="*/ 55 w 5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03">
                  <a:moveTo>
                    <a:pt x="55" y="0"/>
                  </a:moveTo>
                  <a:lnTo>
                    <a:pt x="32" y="203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734175" y="1517649"/>
              <a:ext cx="127000" cy="330200"/>
            </a:xfrm>
            <a:custGeom>
              <a:avLst/>
              <a:gdLst>
                <a:gd name="T0" fmla="*/ 0 w 80"/>
                <a:gd name="T1" fmla="*/ 0 h 208"/>
                <a:gd name="T2" fmla="*/ 80 w 80"/>
                <a:gd name="T3" fmla="*/ 180 h 208"/>
                <a:gd name="T4" fmla="*/ 34 w 80"/>
                <a:gd name="T5" fmla="*/ 208 h 208"/>
                <a:gd name="T6" fmla="*/ 0 w 80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208">
                  <a:moveTo>
                    <a:pt x="0" y="0"/>
                  </a:moveTo>
                  <a:lnTo>
                    <a:pt x="80" y="180"/>
                  </a:lnTo>
                  <a:lnTo>
                    <a:pt x="34" y="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505450" y="2662237"/>
              <a:ext cx="1360488" cy="4205288"/>
            </a:xfrm>
            <a:custGeom>
              <a:avLst/>
              <a:gdLst>
                <a:gd name="T0" fmla="*/ 208 w 857"/>
                <a:gd name="T1" fmla="*/ 0 h 2606"/>
                <a:gd name="T2" fmla="*/ 680 w 857"/>
                <a:gd name="T3" fmla="*/ 0 h 2606"/>
                <a:gd name="T4" fmla="*/ 857 w 857"/>
                <a:gd name="T5" fmla="*/ 2365 h 2606"/>
                <a:gd name="T6" fmla="*/ 840 w 857"/>
                <a:gd name="T7" fmla="*/ 2600 h 2606"/>
                <a:gd name="T8" fmla="*/ 380 w 857"/>
                <a:gd name="T9" fmla="*/ 2606 h 2606"/>
                <a:gd name="T10" fmla="*/ 17 w 857"/>
                <a:gd name="T11" fmla="*/ 2603 h 2606"/>
                <a:gd name="T12" fmla="*/ 0 w 857"/>
                <a:gd name="T13" fmla="*/ 2365 h 2606"/>
                <a:gd name="T14" fmla="*/ 208 w 857"/>
                <a:gd name="T1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7" h="2606">
                  <a:moveTo>
                    <a:pt x="208" y="0"/>
                  </a:moveTo>
                  <a:lnTo>
                    <a:pt x="680" y="0"/>
                  </a:lnTo>
                  <a:lnTo>
                    <a:pt x="857" y="2365"/>
                  </a:lnTo>
                  <a:lnTo>
                    <a:pt x="840" y="2600"/>
                  </a:lnTo>
                  <a:lnTo>
                    <a:pt x="380" y="2606"/>
                  </a:lnTo>
                  <a:lnTo>
                    <a:pt x="17" y="2603"/>
                  </a:lnTo>
                  <a:lnTo>
                    <a:pt x="0" y="236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840412" y="2662237"/>
              <a:ext cx="757238" cy="207963"/>
            </a:xfrm>
            <a:custGeom>
              <a:avLst/>
              <a:gdLst>
                <a:gd name="T0" fmla="*/ 469 w 477"/>
                <a:gd name="T1" fmla="*/ 0 h 131"/>
                <a:gd name="T2" fmla="*/ 477 w 477"/>
                <a:gd name="T3" fmla="*/ 131 h 131"/>
                <a:gd name="T4" fmla="*/ 0 w 477"/>
                <a:gd name="T5" fmla="*/ 8 h 131"/>
                <a:gd name="T6" fmla="*/ 469 w 47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131">
                  <a:moveTo>
                    <a:pt x="469" y="0"/>
                  </a:moveTo>
                  <a:lnTo>
                    <a:pt x="477" y="131"/>
                  </a:lnTo>
                  <a:lnTo>
                    <a:pt x="0" y="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3A3A38"/>
            </a:solidFill>
            <a:ln w="0">
              <a:solidFill>
                <a:srgbClr val="3A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05425" y="1630362"/>
              <a:ext cx="1760538" cy="1044575"/>
            </a:xfrm>
            <a:custGeom>
              <a:avLst/>
              <a:gdLst>
                <a:gd name="T0" fmla="*/ 1109 w 1109"/>
                <a:gd name="T1" fmla="*/ 0 h 658"/>
                <a:gd name="T2" fmla="*/ 1046 w 1109"/>
                <a:gd name="T3" fmla="*/ 378 h 658"/>
                <a:gd name="T4" fmla="*/ 794 w 1109"/>
                <a:gd name="T5" fmla="*/ 658 h 658"/>
                <a:gd name="T6" fmla="*/ 337 w 1109"/>
                <a:gd name="T7" fmla="*/ 658 h 658"/>
                <a:gd name="T8" fmla="*/ 63 w 1109"/>
                <a:gd name="T9" fmla="*/ 378 h 658"/>
                <a:gd name="T10" fmla="*/ 0 w 1109"/>
                <a:gd name="T11" fmla="*/ 0 h 658"/>
                <a:gd name="T12" fmla="*/ 1109 w 1109"/>
                <a:gd name="T1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9" h="658">
                  <a:moveTo>
                    <a:pt x="1109" y="0"/>
                  </a:moveTo>
                  <a:lnTo>
                    <a:pt x="1046" y="378"/>
                  </a:lnTo>
                  <a:lnTo>
                    <a:pt x="794" y="658"/>
                  </a:lnTo>
                  <a:lnTo>
                    <a:pt x="337" y="658"/>
                  </a:lnTo>
                  <a:lnTo>
                    <a:pt x="63" y="378"/>
                  </a:lnTo>
                  <a:lnTo>
                    <a:pt x="0" y="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848100" y="854074"/>
              <a:ext cx="1747838" cy="1820863"/>
            </a:xfrm>
            <a:custGeom>
              <a:avLst/>
              <a:gdLst>
                <a:gd name="T0" fmla="*/ 346 w 1101"/>
                <a:gd name="T1" fmla="*/ 0 h 1147"/>
                <a:gd name="T2" fmla="*/ 1101 w 1101"/>
                <a:gd name="T3" fmla="*/ 412 h 1147"/>
                <a:gd name="T4" fmla="*/ 1009 w 1101"/>
                <a:gd name="T5" fmla="*/ 709 h 1147"/>
                <a:gd name="T6" fmla="*/ 929 w 1101"/>
                <a:gd name="T7" fmla="*/ 1147 h 1147"/>
                <a:gd name="T8" fmla="*/ 0 w 1101"/>
                <a:gd name="T9" fmla="*/ 478 h 1147"/>
                <a:gd name="T10" fmla="*/ 69 w 1101"/>
                <a:gd name="T11" fmla="*/ 383 h 1147"/>
                <a:gd name="T12" fmla="*/ 132 w 1101"/>
                <a:gd name="T13" fmla="*/ 297 h 1147"/>
                <a:gd name="T14" fmla="*/ 183 w 1101"/>
                <a:gd name="T15" fmla="*/ 226 h 1147"/>
                <a:gd name="T16" fmla="*/ 229 w 1101"/>
                <a:gd name="T17" fmla="*/ 163 h 1147"/>
                <a:gd name="T18" fmla="*/ 266 w 1101"/>
                <a:gd name="T19" fmla="*/ 114 h 1147"/>
                <a:gd name="T20" fmla="*/ 295 w 1101"/>
                <a:gd name="T21" fmla="*/ 71 h 1147"/>
                <a:gd name="T22" fmla="*/ 318 w 1101"/>
                <a:gd name="T23" fmla="*/ 40 h 1147"/>
                <a:gd name="T24" fmla="*/ 335 w 1101"/>
                <a:gd name="T25" fmla="*/ 17 h 1147"/>
                <a:gd name="T26" fmla="*/ 343 w 1101"/>
                <a:gd name="T27" fmla="*/ 6 h 1147"/>
                <a:gd name="T28" fmla="*/ 346 w 1101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1" h="1147">
                  <a:moveTo>
                    <a:pt x="346" y="0"/>
                  </a:moveTo>
                  <a:lnTo>
                    <a:pt x="1101" y="412"/>
                  </a:lnTo>
                  <a:lnTo>
                    <a:pt x="1009" y="709"/>
                  </a:lnTo>
                  <a:lnTo>
                    <a:pt x="929" y="1147"/>
                  </a:lnTo>
                  <a:lnTo>
                    <a:pt x="0" y="478"/>
                  </a:lnTo>
                  <a:lnTo>
                    <a:pt x="69" y="383"/>
                  </a:lnTo>
                  <a:lnTo>
                    <a:pt x="132" y="297"/>
                  </a:lnTo>
                  <a:lnTo>
                    <a:pt x="183" y="226"/>
                  </a:lnTo>
                  <a:lnTo>
                    <a:pt x="229" y="163"/>
                  </a:lnTo>
                  <a:lnTo>
                    <a:pt x="266" y="114"/>
                  </a:lnTo>
                  <a:lnTo>
                    <a:pt x="295" y="71"/>
                  </a:lnTo>
                  <a:lnTo>
                    <a:pt x="318" y="40"/>
                  </a:lnTo>
                  <a:lnTo>
                    <a:pt x="335" y="17"/>
                  </a:lnTo>
                  <a:lnTo>
                    <a:pt x="343" y="6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6729413" y="854074"/>
              <a:ext cx="1752600" cy="1820863"/>
            </a:xfrm>
            <a:custGeom>
              <a:avLst/>
              <a:gdLst>
                <a:gd name="T0" fmla="*/ 758 w 1104"/>
                <a:gd name="T1" fmla="*/ 0 h 1147"/>
                <a:gd name="T2" fmla="*/ 761 w 1104"/>
                <a:gd name="T3" fmla="*/ 6 h 1147"/>
                <a:gd name="T4" fmla="*/ 769 w 1104"/>
                <a:gd name="T5" fmla="*/ 17 h 1147"/>
                <a:gd name="T6" fmla="*/ 783 w 1104"/>
                <a:gd name="T7" fmla="*/ 40 h 1147"/>
                <a:gd name="T8" fmla="*/ 806 w 1104"/>
                <a:gd name="T9" fmla="*/ 71 h 1147"/>
                <a:gd name="T10" fmla="*/ 838 w 1104"/>
                <a:gd name="T11" fmla="*/ 114 h 1147"/>
                <a:gd name="T12" fmla="*/ 875 w 1104"/>
                <a:gd name="T13" fmla="*/ 163 h 1147"/>
                <a:gd name="T14" fmla="*/ 921 w 1104"/>
                <a:gd name="T15" fmla="*/ 226 h 1147"/>
                <a:gd name="T16" fmla="*/ 972 w 1104"/>
                <a:gd name="T17" fmla="*/ 297 h 1147"/>
                <a:gd name="T18" fmla="*/ 1035 w 1104"/>
                <a:gd name="T19" fmla="*/ 383 h 1147"/>
                <a:gd name="T20" fmla="*/ 1104 w 1104"/>
                <a:gd name="T21" fmla="*/ 478 h 1147"/>
                <a:gd name="T22" fmla="*/ 172 w 1104"/>
                <a:gd name="T23" fmla="*/ 1147 h 1147"/>
                <a:gd name="T24" fmla="*/ 95 w 1104"/>
                <a:gd name="T25" fmla="*/ 709 h 1147"/>
                <a:gd name="T26" fmla="*/ 0 w 1104"/>
                <a:gd name="T27" fmla="*/ 412 h 1147"/>
                <a:gd name="T28" fmla="*/ 758 w 1104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4" h="1147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3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172" y="1147"/>
                  </a:lnTo>
                  <a:lnTo>
                    <a:pt x="95" y="709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729413" y="854074"/>
              <a:ext cx="1752600" cy="1362075"/>
            </a:xfrm>
            <a:custGeom>
              <a:avLst/>
              <a:gdLst>
                <a:gd name="T0" fmla="*/ 758 w 1104"/>
                <a:gd name="T1" fmla="*/ 0 h 858"/>
                <a:gd name="T2" fmla="*/ 761 w 1104"/>
                <a:gd name="T3" fmla="*/ 6 h 858"/>
                <a:gd name="T4" fmla="*/ 769 w 1104"/>
                <a:gd name="T5" fmla="*/ 17 h 858"/>
                <a:gd name="T6" fmla="*/ 783 w 1104"/>
                <a:gd name="T7" fmla="*/ 40 h 858"/>
                <a:gd name="T8" fmla="*/ 806 w 1104"/>
                <a:gd name="T9" fmla="*/ 71 h 858"/>
                <a:gd name="T10" fmla="*/ 838 w 1104"/>
                <a:gd name="T11" fmla="*/ 114 h 858"/>
                <a:gd name="T12" fmla="*/ 875 w 1104"/>
                <a:gd name="T13" fmla="*/ 166 h 858"/>
                <a:gd name="T14" fmla="*/ 921 w 1104"/>
                <a:gd name="T15" fmla="*/ 226 h 858"/>
                <a:gd name="T16" fmla="*/ 972 w 1104"/>
                <a:gd name="T17" fmla="*/ 297 h 858"/>
                <a:gd name="T18" fmla="*/ 1035 w 1104"/>
                <a:gd name="T19" fmla="*/ 383 h 858"/>
                <a:gd name="T20" fmla="*/ 1104 w 1104"/>
                <a:gd name="T21" fmla="*/ 478 h 858"/>
                <a:gd name="T22" fmla="*/ 578 w 1104"/>
                <a:gd name="T23" fmla="*/ 858 h 858"/>
                <a:gd name="T24" fmla="*/ 478 w 1104"/>
                <a:gd name="T25" fmla="*/ 827 h 858"/>
                <a:gd name="T26" fmla="*/ 383 w 1104"/>
                <a:gd name="T27" fmla="*/ 795 h 858"/>
                <a:gd name="T28" fmla="*/ 298 w 1104"/>
                <a:gd name="T29" fmla="*/ 761 h 858"/>
                <a:gd name="T30" fmla="*/ 206 w 1104"/>
                <a:gd name="T31" fmla="*/ 712 h 858"/>
                <a:gd name="T32" fmla="*/ 126 w 1104"/>
                <a:gd name="T33" fmla="*/ 652 h 858"/>
                <a:gd name="T34" fmla="*/ 55 w 1104"/>
                <a:gd name="T35" fmla="*/ 581 h 858"/>
                <a:gd name="T36" fmla="*/ 0 w 1104"/>
                <a:gd name="T37" fmla="*/ 412 h 858"/>
                <a:gd name="T38" fmla="*/ 758 w 1104"/>
                <a:gd name="T3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4" h="858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6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578" y="858"/>
                  </a:lnTo>
                  <a:lnTo>
                    <a:pt x="478" y="827"/>
                  </a:lnTo>
                  <a:lnTo>
                    <a:pt x="383" y="795"/>
                  </a:lnTo>
                  <a:lnTo>
                    <a:pt x="298" y="761"/>
                  </a:lnTo>
                  <a:lnTo>
                    <a:pt x="206" y="712"/>
                  </a:lnTo>
                  <a:lnTo>
                    <a:pt x="126" y="652"/>
                  </a:lnTo>
                  <a:lnTo>
                    <a:pt x="55" y="581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0DBD3"/>
            </a:solidFill>
            <a:ln w="0">
              <a:solidFill>
                <a:srgbClr val="E0DBD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043738" y="1781174"/>
              <a:ext cx="2586038" cy="5076826"/>
            </a:xfrm>
            <a:custGeom>
              <a:avLst/>
              <a:gdLst>
                <a:gd name="T0" fmla="*/ 1197 w 1629"/>
                <a:gd name="T1" fmla="*/ 0 h 3152"/>
                <a:gd name="T2" fmla="*/ 1583 w 1629"/>
                <a:gd name="T3" fmla="*/ 881 h 3152"/>
                <a:gd name="T4" fmla="*/ 1177 w 1629"/>
                <a:gd name="T5" fmla="*/ 992 h 3152"/>
                <a:gd name="T6" fmla="*/ 1629 w 1629"/>
                <a:gd name="T7" fmla="*/ 1155 h 3152"/>
                <a:gd name="T8" fmla="*/ 420 w 1629"/>
                <a:gd name="T9" fmla="*/ 3132 h 3152"/>
                <a:gd name="T10" fmla="*/ 0 w 1629"/>
                <a:gd name="T11" fmla="*/ 3152 h 3152"/>
                <a:gd name="T12" fmla="*/ 1197 w 1629"/>
                <a:gd name="T13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9" h="3152">
                  <a:moveTo>
                    <a:pt x="1197" y="0"/>
                  </a:moveTo>
                  <a:lnTo>
                    <a:pt x="1583" y="881"/>
                  </a:lnTo>
                  <a:lnTo>
                    <a:pt x="1177" y="992"/>
                  </a:lnTo>
                  <a:lnTo>
                    <a:pt x="1629" y="1155"/>
                  </a:lnTo>
                  <a:lnTo>
                    <a:pt x="420" y="3132"/>
                  </a:lnTo>
                  <a:lnTo>
                    <a:pt x="0" y="3152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700337" y="1798636"/>
              <a:ext cx="2581275" cy="5059363"/>
            </a:xfrm>
            <a:custGeom>
              <a:avLst/>
              <a:gdLst>
                <a:gd name="T0" fmla="*/ 429 w 1626"/>
                <a:gd name="T1" fmla="*/ 0 h 3141"/>
                <a:gd name="T2" fmla="*/ 1626 w 1626"/>
                <a:gd name="T3" fmla="*/ 3141 h 3141"/>
                <a:gd name="T4" fmla="*/ 1209 w 1626"/>
                <a:gd name="T5" fmla="*/ 3124 h 3141"/>
                <a:gd name="T6" fmla="*/ 0 w 1626"/>
                <a:gd name="T7" fmla="*/ 1144 h 3141"/>
                <a:gd name="T8" fmla="*/ 449 w 1626"/>
                <a:gd name="T9" fmla="*/ 981 h 3141"/>
                <a:gd name="T10" fmla="*/ 46 w 1626"/>
                <a:gd name="T11" fmla="*/ 870 h 3141"/>
                <a:gd name="T12" fmla="*/ 429 w 1626"/>
                <a:gd name="T13" fmla="*/ 0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6" h="3141">
                  <a:moveTo>
                    <a:pt x="429" y="0"/>
                  </a:moveTo>
                  <a:lnTo>
                    <a:pt x="1626" y="3141"/>
                  </a:lnTo>
                  <a:lnTo>
                    <a:pt x="1209" y="3124"/>
                  </a:lnTo>
                  <a:lnTo>
                    <a:pt x="0" y="1144"/>
                  </a:lnTo>
                  <a:lnTo>
                    <a:pt x="449" y="981"/>
                  </a:lnTo>
                  <a:lnTo>
                    <a:pt x="46" y="8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6661150" y="1166812"/>
              <a:ext cx="2768600" cy="5691188"/>
            </a:xfrm>
            <a:custGeom>
              <a:avLst/>
              <a:gdLst>
                <a:gd name="T0" fmla="*/ 941 w 1744"/>
                <a:gd name="T1" fmla="*/ 0 h 3545"/>
                <a:gd name="T2" fmla="*/ 1438 w 1744"/>
                <a:gd name="T3" fmla="*/ 387 h 3545"/>
                <a:gd name="T4" fmla="*/ 1704 w 1744"/>
                <a:gd name="T5" fmla="*/ 1245 h 3545"/>
                <a:gd name="T6" fmla="*/ 1307 w 1744"/>
                <a:gd name="T7" fmla="*/ 1385 h 3545"/>
                <a:gd name="T8" fmla="*/ 1744 w 1744"/>
                <a:gd name="T9" fmla="*/ 1568 h 3545"/>
                <a:gd name="T10" fmla="*/ 612 w 1744"/>
                <a:gd name="T11" fmla="*/ 3522 h 3545"/>
                <a:gd name="T12" fmla="*/ 306 w 1744"/>
                <a:gd name="T13" fmla="*/ 3536 h 3545"/>
                <a:gd name="T14" fmla="*/ 0 w 1744"/>
                <a:gd name="T15" fmla="*/ 3545 h 3545"/>
                <a:gd name="T16" fmla="*/ 941 w 1744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4" h="3545">
                  <a:moveTo>
                    <a:pt x="941" y="0"/>
                  </a:moveTo>
                  <a:lnTo>
                    <a:pt x="1438" y="387"/>
                  </a:lnTo>
                  <a:lnTo>
                    <a:pt x="1704" y="1245"/>
                  </a:lnTo>
                  <a:lnTo>
                    <a:pt x="1307" y="1385"/>
                  </a:lnTo>
                  <a:lnTo>
                    <a:pt x="1744" y="1568"/>
                  </a:lnTo>
                  <a:lnTo>
                    <a:pt x="612" y="3522"/>
                  </a:lnTo>
                  <a:lnTo>
                    <a:pt x="306" y="3536"/>
                  </a:lnTo>
                  <a:lnTo>
                    <a:pt x="0" y="354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864475" y="1166812"/>
              <a:ext cx="1311275" cy="1366838"/>
            </a:xfrm>
            <a:custGeom>
              <a:avLst/>
              <a:gdLst>
                <a:gd name="T0" fmla="*/ 183 w 826"/>
                <a:gd name="T1" fmla="*/ 0 h 861"/>
                <a:gd name="T2" fmla="*/ 680 w 826"/>
                <a:gd name="T3" fmla="*/ 387 h 861"/>
                <a:gd name="T4" fmla="*/ 826 w 826"/>
                <a:gd name="T5" fmla="*/ 861 h 861"/>
                <a:gd name="T6" fmla="*/ 612 w 826"/>
                <a:gd name="T7" fmla="*/ 816 h 861"/>
                <a:gd name="T8" fmla="*/ 400 w 826"/>
                <a:gd name="T9" fmla="*/ 776 h 861"/>
                <a:gd name="T10" fmla="*/ 194 w 826"/>
                <a:gd name="T11" fmla="*/ 736 h 861"/>
                <a:gd name="T12" fmla="*/ 0 w 826"/>
                <a:gd name="T13" fmla="*/ 693 h 861"/>
                <a:gd name="T14" fmla="*/ 183 w 826"/>
                <a:gd name="T15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6" h="861">
                  <a:moveTo>
                    <a:pt x="183" y="0"/>
                  </a:moveTo>
                  <a:lnTo>
                    <a:pt x="680" y="387"/>
                  </a:lnTo>
                  <a:lnTo>
                    <a:pt x="826" y="861"/>
                  </a:lnTo>
                  <a:lnTo>
                    <a:pt x="612" y="816"/>
                  </a:lnTo>
                  <a:lnTo>
                    <a:pt x="400" y="776"/>
                  </a:lnTo>
                  <a:lnTo>
                    <a:pt x="194" y="736"/>
                  </a:lnTo>
                  <a:lnTo>
                    <a:pt x="0" y="6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2900362" y="1166812"/>
              <a:ext cx="2767013" cy="5691188"/>
            </a:xfrm>
            <a:custGeom>
              <a:avLst/>
              <a:gdLst>
                <a:gd name="T0" fmla="*/ 800 w 1743"/>
                <a:gd name="T1" fmla="*/ 0 h 3545"/>
                <a:gd name="T2" fmla="*/ 1743 w 1743"/>
                <a:gd name="T3" fmla="*/ 3545 h 3545"/>
                <a:gd name="T4" fmla="*/ 1438 w 1743"/>
                <a:gd name="T5" fmla="*/ 3539 h 3545"/>
                <a:gd name="T6" fmla="*/ 1132 w 1743"/>
                <a:gd name="T7" fmla="*/ 3525 h 3545"/>
                <a:gd name="T8" fmla="*/ 0 w 1743"/>
                <a:gd name="T9" fmla="*/ 1568 h 3545"/>
                <a:gd name="T10" fmla="*/ 434 w 1743"/>
                <a:gd name="T11" fmla="*/ 1385 h 3545"/>
                <a:gd name="T12" fmla="*/ 40 w 1743"/>
                <a:gd name="T13" fmla="*/ 1245 h 3545"/>
                <a:gd name="T14" fmla="*/ 303 w 1743"/>
                <a:gd name="T15" fmla="*/ 398 h 3545"/>
                <a:gd name="T16" fmla="*/ 800 w 1743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3" h="3545">
                  <a:moveTo>
                    <a:pt x="800" y="0"/>
                  </a:moveTo>
                  <a:lnTo>
                    <a:pt x="1743" y="3545"/>
                  </a:lnTo>
                  <a:lnTo>
                    <a:pt x="1438" y="3539"/>
                  </a:lnTo>
                  <a:lnTo>
                    <a:pt x="1132" y="3525"/>
                  </a:lnTo>
                  <a:lnTo>
                    <a:pt x="0" y="1568"/>
                  </a:lnTo>
                  <a:lnTo>
                    <a:pt x="434" y="1385"/>
                  </a:lnTo>
                  <a:lnTo>
                    <a:pt x="40" y="1245"/>
                  </a:lnTo>
                  <a:lnTo>
                    <a:pt x="303" y="398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4" name="자유형 33"/>
            <p:cNvSpPr>
              <a:spLocks/>
            </p:cNvSpPr>
            <p:nvPr/>
          </p:nvSpPr>
          <p:spPr bwMode="auto">
            <a:xfrm>
              <a:off x="3636106" y="0"/>
              <a:ext cx="5099553" cy="1630362"/>
            </a:xfrm>
            <a:custGeom>
              <a:avLst/>
              <a:gdLst>
                <a:gd name="connsiteX0" fmla="*/ 0 w 5099553"/>
                <a:gd name="connsiteY0" fmla="*/ 0 h 1630362"/>
                <a:gd name="connsiteX1" fmla="*/ 5099553 w 5099553"/>
                <a:gd name="connsiteY1" fmla="*/ 0 h 1630362"/>
                <a:gd name="connsiteX2" fmla="*/ 5049106 w 5099553"/>
                <a:gd name="connsiteY2" fmla="*/ 82550 h 1630362"/>
                <a:gd name="connsiteX3" fmla="*/ 4922106 w 5099553"/>
                <a:gd name="connsiteY3" fmla="*/ 273050 h 1630362"/>
                <a:gd name="connsiteX4" fmla="*/ 4777644 w 5099553"/>
                <a:gd name="connsiteY4" fmla="*/ 458787 h 1630362"/>
                <a:gd name="connsiteX5" fmla="*/ 4623657 w 5099553"/>
                <a:gd name="connsiteY5" fmla="*/ 631825 h 1630362"/>
                <a:gd name="connsiteX6" fmla="*/ 4455382 w 5099553"/>
                <a:gd name="connsiteY6" fmla="*/ 795337 h 1630362"/>
                <a:gd name="connsiteX7" fmla="*/ 4269644 w 5099553"/>
                <a:gd name="connsiteY7" fmla="*/ 944562 h 1630362"/>
                <a:gd name="connsiteX8" fmla="*/ 4069619 w 5099553"/>
                <a:gd name="connsiteY8" fmla="*/ 1085850 h 1630362"/>
                <a:gd name="connsiteX9" fmla="*/ 3855307 w 5099553"/>
                <a:gd name="connsiteY9" fmla="*/ 1212850 h 1630362"/>
                <a:gd name="connsiteX10" fmla="*/ 3629882 w 5099553"/>
                <a:gd name="connsiteY10" fmla="*/ 1325562 h 1630362"/>
                <a:gd name="connsiteX11" fmla="*/ 3383819 w 5099553"/>
                <a:gd name="connsiteY11" fmla="*/ 1425575 h 1630362"/>
                <a:gd name="connsiteX12" fmla="*/ 3125056 w 5099553"/>
                <a:gd name="connsiteY12" fmla="*/ 1512887 h 1630362"/>
                <a:gd name="connsiteX13" fmla="*/ 2844069 w 5099553"/>
                <a:gd name="connsiteY13" fmla="*/ 1581150 h 1630362"/>
                <a:gd name="connsiteX14" fmla="*/ 2548794 w 5099553"/>
                <a:gd name="connsiteY14" fmla="*/ 1630362 h 1630362"/>
                <a:gd name="connsiteX15" fmla="*/ 2253520 w 5099553"/>
                <a:gd name="connsiteY15" fmla="*/ 1581150 h 1630362"/>
                <a:gd name="connsiteX16" fmla="*/ 1977294 w 5099553"/>
                <a:gd name="connsiteY16" fmla="*/ 1512887 h 1630362"/>
                <a:gd name="connsiteX17" fmla="*/ 1713769 w 5099553"/>
                <a:gd name="connsiteY17" fmla="*/ 1425575 h 1630362"/>
                <a:gd name="connsiteX18" fmla="*/ 1469294 w 5099553"/>
                <a:gd name="connsiteY18" fmla="*/ 1325562 h 1630362"/>
                <a:gd name="connsiteX19" fmla="*/ 1242282 w 5099553"/>
                <a:gd name="connsiteY19" fmla="*/ 1212850 h 1630362"/>
                <a:gd name="connsiteX20" fmla="*/ 1029556 w 5099553"/>
                <a:gd name="connsiteY20" fmla="*/ 1085850 h 1630362"/>
                <a:gd name="connsiteX21" fmla="*/ 829531 w 5099553"/>
                <a:gd name="connsiteY21" fmla="*/ 944562 h 1630362"/>
                <a:gd name="connsiteX22" fmla="*/ 648556 w 5099553"/>
                <a:gd name="connsiteY22" fmla="*/ 795337 h 1630362"/>
                <a:gd name="connsiteX23" fmla="*/ 475519 w 5099553"/>
                <a:gd name="connsiteY23" fmla="*/ 631825 h 1630362"/>
                <a:gd name="connsiteX24" fmla="*/ 321531 w 5099553"/>
                <a:gd name="connsiteY24" fmla="*/ 458787 h 1630362"/>
                <a:gd name="connsiteX25" fmla="*/ 180244 w 5099553"/>
                <a:gd name="connsiteY25" fmla="*/ 273050 h 1630362"/>
                <a:gd name="connsiteX26" fmla="*/ 48481 w 5099553"/>
                <a:gd name="connsiteY26" fmla="*/ 82550 h 163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99553" h="1630362">
                  <a:moveTo>
                    <a:pt x="0" y="0"/>
                  </a:moveTo>
                  <a:lnTo>
                    <a:pt x="5099553" y="0"/>
                  </a:lnTo>
                  <a:lnTo>
                    <a:pt x="5049106" y="82550"/>
                  </a:lnTo>
                  <a:lnTo>
                    <a:pt x="4922106" y="273050"/>
                  </a:lnTo>
                  <a:lnTo>
                    <a:pt x="4777644" y="458787"/>
                  </a:lnTo>
                  <a:lnTo>
                    <a:pt x="4623657" y="631825"/>
                  </a:lnTo>
                  <a:lnTo>
                    <a:pt x="4455382" y="795337"/>
                  </a:lnTo>
                  <a:lnTo>
                    <a:pt x="4269644" y="944562"/>
                  </a:lnTo>
                  <a:lnTo>
                    <a:pt x="4069619" y="1085850"/>
                  </a:lnTo>
                  <a:lnTo>
                    <a:pt x="3855307" y="1212850"/>
                  </a:lnTo>
                  <a:lnTo>
                    <a:pt x="3629882" y="1325562"/>
                  </a:lnTo>
                  <a:lnTo>
                    <a:pt x="3383819" y="1425575"/>
                  </a:lnTo>
                  <a:lnTo>
                    <a:pt x="3125056" y="1512887"/>
                  </a:lnTo>
                  <a:lnTo>
                    <a:pt x="2844069" y="1581150"/>
                  </a:lnTo>
                  <a:lnTo>
                    <a:pt x="2548794" y="1630362"/>
                  </a:lnTo>
                  <a:lnTo>
                    <a:pt x="2253520" y="1581150"/>
                  </a:lnTo>
                  <a:lnTo>
                    <a:pt x="1977294" y="1512887"/>
                  </a:lnTo>
                  <a:lnTo>
                    <a:pt x="1713769" y="1425575"/>
                  </a:lnTo>
                  <a:lnTo>
                    <a:pt x="1469294" y="1325562"/>
                  </a:lnTo>
                  <a:lnTo>
                    <a:pt x="1242282" y="1212850"/>
                  </a:lnTo>
                  <a:lnTo>
                    <a:pt x="1029556" y="1085850"/>
                  </a:lnTo>
                  <a:lnTo>
                    <a:pt x="829531" y="944562"/>
                  </a:lnTo>
                  <a:lnTo>
                    <a:pt x="648556" y="795337"/>
                  </a:lnTo>
                  <a:lnTo>
                    <a:pt x="475519" y="631825"/>
                  </a:lnTo>
                  <a:lnTo>
                    <a:pt x="321531" y="458787"/>
                  </a:lnTo>
                  <a:lnTo>
                    <a:pt x="180244" y="273050"/>
                  </a:lnTo>
                  <a:lnTo>
                    <a:pt x="48481" y="82550"/>
                  </a:lnTo>
                  <a:close/>
                </a:path>
              </a:pathLst>
            </a:custGeom>
            <a:solidFill>
              <a:srgbClr val="DBB491"/>
            </a:solidFill>
            <a:ln w="0">
              <a:solidFill>
                <a:srgbClr val="DBB4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자유형 40"/>
            <p:cNvSpPr>
              <a:spLocks/>
            </p:cNvSpPr>
            <p:nvPr/>
          </p:nvSpPr>
          <p:spPr bwMode="auto">
            <a:xfrm>
              <a:off x="6184900" y="-10704"/>
              <a:ext cx="2557300" cy="1641066"/>
            </a:xfrm>
            <a:custGeom>
              <a:avLst/>
              <a:gdLst>
                <a:gd name="connsiteX0" fmla="*/ 1757404 w 2557300"/>
                <a:gd name="connsiteY0" fmla="*/ 0 h 1641066"/>
                <a:gd name="connsiteX1" fmla="*/ 2557300 w 2557300"/>
                <a:gd name="connsiteY1" fmla="*/ 0 h 1641066"/>
                <a:gd name="connsiteX2" fmla="*/ 2500312 w 2557300"/>
                <a:gd name="connsiteY2" fmla="*/ 93254 h 1641066"/>
                <a:gd name="connsiteX3" fmla="*/ 2373312 w 2557300"/>
                <a:gd name="connsiteY3" fmla="*/ 283754 h 1641066"/>
                <a:gd name="connsiteX4" fmla="*/ 2228850 w 2557300"/>
                <a:gd name="connsiteY4" fmla="*/ 469491 h 1641066"/>
                <a:gd name="connsiteX5" fmla="*/ 2074863 w 2557300"/>
                <a:gd name="connsiteY5" fmla="*/ 642529 h 1641066"/>
                <a:gd name="connsiteX6" fmla="*/ 1906588 w 2557300"/>
                <a:gd name="connsiteY6" fmla="*/ 806041 h 1641066"/>
                <a:gd name="connsiteX7" fmla="*/ 1720850 w 2557300"/>
                <a:gd name="connsiteY7" fmla="*/ 955266 h 1641066"/>
                <a:gd name="connsiteX8" fmla="*/ 1520825 w 2557300"/>
                <a:gd name="connsiteY8" fmla="*/ 1096554 h 1641066"/>
                <a:gd name="connsiteX9" fmla="*/ 1306513 w 2557300"/>
                <a:gd name="connsiteY9" fmla="*/ 1223554 h 1641066"/>
                <a:gd name="connsiteX10" fmla="*/ 1081088 w 2557300"/>
                <a:gd name="connsiteY10" fmla="*/ 1336266 h 1641066"/>
                <a:gd name="connsiteX11" fmla="*/ 835025 w 2557300"/>
                <a:gd name="connsiteY11" fmla="*/ 1436279 h 1641066"/>
                <a:gd name="connsiteX12" fmla="*/ 576263 w 2557300"/>
                <a:gd name="connsiteY12" fmla="*/ 1523591 h 1641066"/>
                <a:gd name="connsiteX13" fmla="*/ 295275 w 2557300"/>
                <a:gd name="connsiteY13" fmla="*/ 1591854 h 1641066"/>
                <a:gd name="connsiteX14" fmla="*/ 0 w 2557300"/>
                <a:gd name="connsiteY14" fmla="*/ 1641066 h 1641066"/>
                <a:gd name="connsiteX15" fmla="*/ 9526 w 2557300"/>
                <a:gd name="connsiteY15" fmla="*/ 1636304 h 1641066"/>
                <a:gd name="connsiteX16" fmla="*/ 41276 w 2557300"/>
                <a:gd name="connsiteY16" fmla="*/ 1631541 h 1641066"/>
                <a:gd name="connsiteX17" fmla="*/ 87313 w 2557300"/>
                <a:gd name="connsiteY17" fmla="*/ 1614079 h 1641066"/>
                <a:gd name="connsiteX18" fmla="*/ 153988 w 2557300"/>
                <a:gd name="connsiteY18" fmla="*/ 1587091 h 1641066"/>
                <a:gd name="connsiteX19" fmla="*/ 236538 w 2557300"/>
                <a:gd name="connsiteY19" fmla="*/ 1550579 h 1641066"/>
                <a:gd name="connsiteX20" fmla="*/ 331788 w 2557300"/>
                <a:gd name="connsiteY20" fmla="*/ 1499779 h 1641066"/>
                <a:gd name="connsiteX21" fmla="*/ 441325 w 2557300"/>
                <a:gd name="connsiteY21" fmla="*/ 1436279 h 1641066"/>
                <a:gd name="connsiteX22" fmla="*/ 558800 w 2557300"/>
                <a:gd name="connsiteY22" fmla="*/ 1355316 h 1641066"/>
                <a:gd name="connsiteX23" fmla="*/ 695325 w 2557300"/>
                <a:gd name="connsiteY23" fmla="*/ 1255304 h 1641066"/>
                <a:gd name="connsiteX24" fmla="*/ 835025 w 2557300"/>
                <a:gd name="connsiteY24" fmla="*/ 1133066 h 1641066"/>
                <a:gd name="connsiteX25" fmla="*/ 985838 w 2557300"/>
                <a:gd name="connsiteY25" fmla="*/ 991779 h 1641066"/>
                <a:gd name="connsiteX26" fmla="*/ 1144588 w 2557300"/>
                <a:gd name="connsiteY26" fmla="*/ 823504 h 1641066"/>
                <a:gd name="connsiteX27" fmla="*/ 1306513 w 2557300"/>
                <a:gd name="connsiteY27" fmla="*/ 633004 h 1641066"/>
                <a:gd name="connsiteX28" fmla="*/ 1474788 w 2557300"/>
                <a:gd name="connsiteY28" fmla="*/ 415516 h 1641066"/>
                <a:gd name="connsiteX29" fmla="*/ 1652588 w 2557300"/>
                <a:gd name="connsiteY29" fmla="*/ 169454 h 164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57300" h="1641066">
                  <a:moveTo>
                    <a:pt x="1757404" y="0"/>
                  </a:moveTo>
                  <a:lnTo>
                    <a:pt x="2557300" y="0"/>
                  </a:lnTo>
                  <a:lnTo>
                    <a:pt x="2500312" y="93254"/>
                  </a:lnTo>
                  <a:lnTo>
                    <a:pt x="2373312" y="283754"/>
                  </a:lnTo>
                  <a:lnTo>
                    <a:pt x="2228850" y="469491"/>
                  </a:lnTo>
                  <a:lnTo>
                    <a:pt x="2074863" y="642529"/>
                  </a:lnTo>
                  <a:lnTo>
                    <a:pt x="1906588" y="806041"/>
                  </a:lnTo>
                  <a:lnTo>
                    <a:pt x="1720850" y="955266"/>
                  </a:lnTo>
                  <a:lnTo>
                    <a:pt x="1520825" y="1096554"/>
                  </a:lnTo>
                  <a:lnTo>
                    <a:pt x="1306513" y="1223554"/>
                  </a:lnTo>
                  <a:lnTo>
                    <a:pt x="1081088" y="1336266"/>
                  </a:lnTo>
                  <a:lnTo>
                    <a:pt x="835025" y="1436279"/>
                  </a:lnTo>
                  <a:lnTo>
                    <a:pt x="576263" y="1523591"/>
                  </a:lnTo>
                  <a:lnTo>
                    <a:pt x="295275" y="1591854"/>
                  </a:lnTo>
                  <a:lnTo>
                    <a:pt x="0" y="1641066"/>
                  </a:lnTo>
                  <a:lnTo>
                    <a:pt x="9526" y="1636304"/>
                  </a:lnTo>
                  <a:lnTo>
                    <a:pt x="41276" y="1631541"/>
                  </a:lnTo>
                  <a:lnTo>
                    <a:pt x="87313" y="1614079"/>
                  </a:lnTo>
                  <a:lnTo>
                    <a:pt x="153988" y="1587091"/>
                  </a:lnTo>
                  <a:lnTo>
                    <a:pt x="236538" y="1550579"/>
                  </a:lnTo>
                  <a:lnTo>
                    <a:pt x="331788" y="1499779"/>
                  </a:lnTo>
                  <a:lnTo>
                    <a:pt x="441325" y="1436279"/>
                  </a:lnTo>
                  <a:lnTo>
                    <a:pt x="558800" y="1355316"/>
                  </a:lnTo>
                  <a:lnTo>
                    <a:pt x="695325" y="1255304"/>
                  </a:lnTo>
                  <a:lnTo>
                    <a:pt x="835025" y="1133066"/>
                  </a:lnTo>
                  <a:lnTo>
                    <a:pt x="985838" y="991779"/>
                  </a:lnTo>
                  <a:lnTo>
                    <a:pt x="1144588" y="823504"/>
                  </a:lnTo>
                  <a:lnTo>
                    <a:pt x="1306513" y="633004"/>
                  </a:lnTo>
                  <a:lnTo>
                    <a:pt x="1474788" y="415516"/>
                  </a:lnTo>
                  <a:lnTo>
                    <a:pt x="1652588" y="169454"/>
                  </a:lnTo>
                  <a:close/>
                </a:path>
              </a:pathLst>
            </a:custGeom>
            <a:solidFill>
              <a:srgbClr val="CCA483"/>
            </a:solidFill>
            <a:ln w="0">
              <a:solidFill>
                <a:srgbClr val="CCA4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2" name="자유형 61"/>
            <p:cNvSpPr>
              <a:spLocks/>
            </p:cNvSpPr>
            <p:nvPr/>
          </p:nvSpPr>
          <p:spPr bwMode="auto">
            <a:xfrm>
              <a:off x="5277276" y="-10704"/>
              <a:ext cx="1762272" cy="818740"/>
            </a:xfrm>
            <a:custGeom>
              <a:avLst/>
              <a:gdLst>
                <a:gd name="connsiteX0" fmla="*/ 31898 w 1762272"/>
                <a:gd name="connsiteY0" fmla="*/ 0 h 818740"/>
                <a:gd name="connsiteX1" fmla="*/ 1730375 w 1762272"/>
                <a:gd name="connsiteY1" fmla="*/ 0 h 818740"/>
                <a:gd name="connsiteX2" fmla="*/ 1744381 w 1762272"/>
                <a:gd name="connsiteY2" fmla="*/ 38800 h 818740"/>
                <a:gd name="connsiteX3" fmla="*/ 1757799 w 1762272"/>
                <a:gd name="connsiteY3" fmla="*/ 103133 h 818740"/>
                <a:gd name="connsiteX4" fmla="*/ 1762272 w 1762272"/>
                <a:gd name="connsiteY4" fmla="*/ 169849 h 818740"/>
                <a:gd name="connsiteX5" fmla="*/ 1757799 w 1762272"/>
                <a:gd name="connsiteY5" fmla="*/ 236565 h 818740"/>
                <a:gd name="connsiteX6" fmla="*/ 1744381 w 1762272"/>
                <a:gd name="connsiteY6" fmla="*/ 300104 h 818740"/>
                <a:gd name="connsiteX7" fmla="*/ 1722017 w 1762272"/>
                <a:gd name="connsiteY7" fmla="*/ 362054 h 818740"/>
                <a:gd name="connsiteX8" fmla="*/ 1694062 w 1762272"/>
                <a:gd name="connsiteY8" fmla="*/ 422416 h 818740"/>
                <a:gd name="connsiteX9" fmla="*/ 1656044 w 1762272"/>
                <a:gd name="connsiteY9" fmla="*/ 478807 h 818740"/>
                <a:gd name="connsiteX10" fmla="*/ 1611316 w 1762272"/>
                <a:gd name="connsiteY10" fmla="*/ 532021 h 818740"/>
                <a:gd name="connsiteX11" fmla="*/ 1560997 w 1762272"/>
                <a:gd name="connsiteY11" fmla="*/ 582852 h 818740"/>
                <a:gd name="connsiteX12" fmla="*/ 1503970 w 1762272"/>
                <a:gd name="connsiteY12" fmla="*/ 628918 h 818740"/>
                <a:gd name="connsiteX13" fmla="*/ 1441351 w 1762272"/>
                <a:gd name="connsiteY13" fmla="*/ 669424 h 818740"/>
                <a:gd name="connsiteX14" fmla="*/ 1374259 w 1762272"/>
                <a:gd name="connsiteY14" fmla="*/ 707547 h 818740"/>
                <a:gd name="connsiteX15" fmla="*/ 1300459 w 1762272"/>
                <a:gd name="connsiteY15" fmla="*/ 740111 h 818740"/>
                <a:gd name="connsiteX16" fmla="*/ 1224421 w 1762272"/>
                <a:gd name="connsiteY16" fmla="*/ 767115 h 818740"/>
                <a:gd name="connsiteX17" fmla="*/ 1142793 w 1762272"/>
                <a:gd name="connsiteY17" fmla="*/ 789353 h 818740"/>
                <a:gd name="connsiteX18" fmla="*/ 1058929 w 1762272"/>
                <a:gd name="connsiteY18" fmla="*/ 805238 h 818740"/>
                <a:gd name="connsiteX19" fmla="*/ 970592 w 1762272"/>
                <a:gd name="connsiteY19" fmla="*/ 814769 h 818740"/>
                <a:gd name="connsiteX20" fmla="*/ 881136 w 1762272"/>
                <a:gd name="connsiteY20" fmla="*/ 818740 h 818740"/>
                <a:gd name="connsiteX21" fmla="*/ 791681 w 1762272"/>
                <a:gd name="connsiteY21" fmla="*/ 814769 h 818740"/>
                <a:gd name="connsiteX22" fmla="*/ 703344 w 1762272"/>
                <a:gd name="connsiteY22" fmla="*/ 805238 h 818740"/>
                <a:gd name="connsiteX23" fmla="*/ 619479 w 1762272"/>
                <a:gd name="connsiteY23" fmla="*/ 789353 h 818740"/>
                <a:gd name="connsiteX24" fmla="*/ 537851 w 1762272"/>
                <a:gd name="connsiteY24" fmla="*/ 767115 h 818740"/>
                <a:gd name="connsiteX25" fmla="*/ 461814 w 1762272"/>
                <a:gd name="connsiteY25" fmla="*/ 740111 h 818740"/>
                <a:gd name="connsiteX26" fmla="*/ 388013 w 1762272"/>
                <a:gd name="connsiteY26" fmla="*/ 707547 h 818740"/>
                <a:gd name="connsiteX27" fmla="*/ 320922 w 1762272"/>
                <a:gd name="connsiteY27" fmla="*/ 669424 h 818740"/>
                <a:gd name="connsiteX28" fmla="*/ 258303 w 1762272"/>
                <a:gd name="connsiteY28" fmla="*/ 628918 h 818740"/>
                <a:gd name="connsiteX29" fmla="*/ 201275 w 1762272"/>
                <a:gd name="connsiteY29" fmla="*/ 582852 h 818740"/>
                <a:gd name="connsiteX30" fmla="*/ 150956 w 1762272"/>
                <a:gd name="connsiteY30" fmla="*/ 532021 h 818740"/>
                <a:gd name="connsiteX31" fmla="*/ 106229 w 1762272"/>
                <a:gd name="connsiteY31" fmla="*/ 478807 h 818740"/>
                <a:gd name="connsiteX32" fmla="*/ 70446 w 1762272"/>
                <a:gd name="connsiteY32" fmla="*/ 422416 h 818740"/>
                <a:gd name="connsiteX33" fmla="*/ 40255 w 1762272"/>
                <a:gd name="connsiteY33" fmla="*/ 362054 h 818740"/>
                <a:gd name="connsiteX34" fmla="*/ 17891 w 1762272"/>
                <a:gd name="connsiteY34" fmla="*/ 300104 h 818740"/>
                <a:gd name="connsiteX35" fmla="*/ 4473 w 1762272"/>
                <a:gd name="connsiteY35" fmla="*/ 236565 h 818740"/>
                <a:gd name="connsiteX36" fmla="*/ 0 w 1762272"/>
                <a:gd name="connsiteY36" fmla="*/ 169849 h 818740"/>
                <a:gd name="connsiteX37" fmla="*/ 4473 w 1762272"/>
                <a:gd name="connsiteY37" fmla="*/ 103133 h 818740"/>
                <a:gd name="connsiteX38" fmla="*/ 17891 w 1762272"/>
                <a:gd name="connsiteY38" fmla="*/ 38800 h 81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62272" h="818740">
                  <a:moveTo>
                    <a:pt x="31898" y="0"/>
                  </a:moveTo>
                  <a:lnTo>
                    <a:pt x="1730375" y="0"/>
                  </a:lnTo>
                  <a:lnTo>
                    <a:pt x="1744381" y="38800"/>
                  </a:lnTo>
                  <a:lnTo>
                    <a:pt x="1757799" y="103133"/>
                  </a:lnTo>
                  <a:lnTo>
                    <a:pt x="1762272" y="169849"/>
                  </a:lnTo>
                  <a:lnTo>
                    <a:pt x="1757799" y="236565"/>
                  </a:lnTo>
                  <a:lnTo>
                    <a:pt x="1744381" y="300104"/>
                  </a:lnTo>
                  <a:lnTo>
                    <a:pt x="1722017" y="362054"/>
                  </a:lnTo>
                  <a:lnTo>
                    <a:pt x="1694062" y="422416"/>
                  </a:lnTo>
                  <a:lnTo>
                    <a:pt x="1656044" y="478807"/>
                  </a:lnTo>
                  <a:lnTo>
                    <a:pt x="1611316" y="532021"/>
                  </a:lnTo>
                  <a:lnTo>
                    <a:pt x="1560997" y="582852"/>
                  </a:lnTo>
                  <a:lnTo>
                    <a:pt x="1503970" y="628918"/>
                  </a:lnTo>
                  <a:lnTo>
                    <a:pt x="1441351" y="669424"/>
                  </a:lnTo>
                  <a:lnTo>
                    <a:pt x="1374259" y="707547"/>
                  </a:lnTo>
                  <a:lnTo>
                    <a:pt x="1300459" y="740111"/>
                  </a:lnTo>
                  <a:lnTo>
                    <a:pt x="1224421" y="767115"/>
                  </a:lnTo>
                  <a:lnTo>
                    <a:pt x="1142793" y="789353"/>
                  </a:lnTo>
                  <a:lnTo>
                    <a:pt x="1058929" y="805238"/>
                  </a:lnTo>
                  <a:lnTo>
                    <a:pt x="970592" y="814769"/>
                  </a:lnTo>
                  <a:lnTo>
                    <a:pt x="881136" y="818740"/>
                  </a:lnTo>
                  <a:lnTo>
                    <a:pt x="791681" y="814769"/>
                  </a:lnTo>
                  <a:lnTo>
                    <a:pt x="703344" y="805238"/>
                  </a:lnTo>
                  <a:lnTo>
                    <a:pt x="619479" y="789353"/>
                  </a:lnTo>
                  <a:lnTo>
                    <a:pt x="537851" y="767115"/>
                  </a:lnTo>
                  <a:lnTo>
                    <a:pt x="461814" y="740111"/>
                  </a:lnTo>
                  <a:lnTo>
                    <a:pt x="388013" y="707547"/>
                  </a:lnTo>
                  <a:lnTo>
                    <a:pt x="320922" y="669424"/>
                  </a:lnTo>
                  <a:lnTo>
                    <a:pt x="258303" y="628918"/>
                  </a:lnTo>
                  <a:lnTo>
                    <a:pt x="201275" y="582852"/>
                  </a:lnTo>
                  <a:lnTo>
                    <a:pt x="150956" y="532021"/>
                  </a:lnTo>
                  <a:lnTo>
                    <a:pt x="106229" y="478807"/>
                  </a:lnTo>
                  <a:lnTo>
                    <a:pt x="70446" y="422416"/>
                  </a:lnTo>
                  <a:lnTo>
                    <a:pt x="40255" y="362054"/>
                  </a:lnTo>
                  <a:lnTo>
                    <a:pt x="17891" y="300104"/>
                  </a:lnTo>
                  <a:lnTo>
                    <a:pt x="4473" y="236565"/>
                  </a:lnTo>
                  <a:lnTo>
                    <a:pt x="0" y="169849"/>
                  </a:lnTo>
                  <a:lnTo>
                    <a:pt x="4473" y="103133"/>
                  </a:lnTo>
                  <a:lnTo>
                    <a:pt x="17891" y="38800"/>
                  </a:lnTo>
                  <a:close/>
                </a:path>
              </a:pathLst>
            </a:custGeom>
            <a:solidFill>
              <a:srgbClr val="802D40"/>
            </a:solidFill>
            <a:ln w="0">
              <a:solidFill>
                <a:srgbClr val="802D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9" name="Freeform 25"/>
            <p:cNvSpPr>
              <a:spLocks/>
            </p:cNvSpPr>
            <p:nvPr/>
          </p:nvSpPr>
          <p:spPr bwMode="auto">
            <a:xfrm>
              <a:off x="5568006" y="250823"/>
              <a:ext cx="1180812" cy="557213"/>
            </a:xfrm>
            <a:custGeom>
              <a:avLst/>
              <a:gdLst>
                <a:gd name="T0" fmla="*/ 528 w 1057"/>
                <a:gd name="T1" fmla="*/ 0 h 703"/>
                <a:gd name="T2" fmla="*/ 593 w 1057"/>
                <a:gd name="T3" fmla="*/ 4 h 703"/>
                <a:gd name="T4" fmla="*/ 658 w 1057"/>
                <a:gd name="T5" fmla="*/ 15 h 703"/>
                <a:gd name="T6" fmla="*/ 718 w 1057"/>
                <a:gd name="T7" fmla="*/ 32 h 703"/>
                <a:gd name="T8" fmla="*/ 775 w 1057"/>
                <a:gd name="T9" fmla="*/ 57 h 703"/>
                <a:gd name="T10" fmla="*/ 828 w 1057"/>
                <a:gd name="T11" fmla="*/ 86 h 703"/>
                <a:gd name="T12" fmla="*/ 877 w 1057"/>
                <a:gd name="T13" fmla="*/ 122 h 703"/>
                <a:gd name="T14" fmla="*/ 921 w 1057"/>
                <a:gd name="T15" fmla="*/ 161 h 703"/>
                <a:gd name="T16" fmla="*/ 959 w 1057"/>
                <a:gd name="T17" fmla="*/ 206 h 703"/>
                <a:gd name="T18" fmla="*/ 991 w 1057"/>
                <a:gd name="T19" fmla="*/ 254 h 703"/>
                <a:gd name="T20" fmla="*/ 1018 w 1057"/>
                <a:gd name="T21" fmla="*/ 307 h 703"/>
                <a:gd name="T22" fmla="*/ 1037 w 1057"/>
                <a:gd name="T23" fmla="*/ 362 h 703"/>
                <a:gd name="T24" fmla="*/ 1049 w 1057"/>
                <a:gd name="T25" fmla="*/ 420 h 703"/>
                <a:gd name="T26" fmla="*/ 1053 w 1057"/>
                <a:gd name="T27" fmla="*/ 480 h 703"/>
                <a:gd name="T28" fmla="*/ 1057 w 1057"/>
                <a:gd name="T29" fmla="*/ 489 h 703"/>
                <a:gd name="T30" fmla="*/ 1002 w 1057"/>
                <a:gd name="T31" fmla="*/ 537 h 703"/>
                <a:gd name="T32" fmla="*/ 945 w 1057"/>
                <a:gd name="T33" fmla="*/ 579 h 703"/>
                <a:gd name="T34" fmla="*/ 882 w 1057"/>
                <a:gd name="T35" fmla="*/ 615 h 703"/>
                <a:gd name="T36" fmla="*/ 816 w 1057"/>
                <a:gd name="T37" fmla="*/ 645 h 703"/>
                <a:gd name="T38" fmla="*/ 748 w 1057"/>
                <a:gd name="T39" fmla="*/ 670 h 703"/>
                <a:gd name="T40" fmla="*/ 678 w 1057"/>
                <a:gd name="T41" fmla="*/ 687 h 703"/>
                <a:gd name="T42" fmla="*/ 603 w 1057"/>
                <a:gd name="T43" fmla="*/ 699 h 703"/>
                <a:gd name="T44" fmla="*/ 528 w 1057"/>
                <a:gd name="T45" fmla="*/ 703 h 703"/>
                <a:gd name="T46" fmla="*/ 453 w 1057"/>
                <a:gd name="T47" fmla="*/ 699 h 703"/>
                <a:gd name="T48" fmla="*/ 380 w 1057"/>
                <a:gd name="T49" fmla="*/ 687 h 703"/>
                <a:gd name="T50" fmla="*/ 309 w 1057"/>
                <a:gd name="T51" fmla="*/ 670 h 703"/>
                <a:gd name="T52" fmla="*/ 241 w 1057"/>
                <a:gd name="T53" fmla="*/ 646 h 703"/>
                <a:gd name="T54" fmla="*/ 175 w 1057"/>
                <a:gd name="T55" fmla="*/ 616 h 703"/>
                <a:gd name="T56" fmla="*/ 114 w 1057"/>
                <a:gd name="T57" fmla="*/ 580 h 703"/>
                <a:gd name="T58" fmla="*/ 55 w 1057"/>
                <a:gd name="T59" fmla="*/ 538 h 703"/>
                <a:gd name="T60" fmla="*/ 0 w 1057"/>
                <a:gd name="T61" fmla="*/ 492 h 703"/>
                <a:gd name="T62" fmla="*/ 3 w 1057"/>
                <a:gd name="T63" fmla="*/ 480 h 703"/>
                <a:gd name="T64" fmla="*/ 7 w 1057"/>
                <a:gd name="T65" fmla="*/ 420 h 703"/>
                <a:gd name="T66" fmla="*/ 19 w 1057"/>
                <a:gd name="T67" fmla="*/ 362 h 703"/>
                <a:gd name="T68" fmla="*/ 38 w 1057"/>
                <a:gd name="T69" fmla="*/ 307 h 703"/>
                <a:gd name="T70" fmla="*/ 64 w 1057"/>
                <a:gd name="T71" fmla="*/ 254 h 703"/>
                <a:gd name="T72" fmla="*/ 96 w 1057"/>
                <a:gd name="T73" fmla="*/ 206 h 703"/>
                <a:gd name="T74" fmla="*/ 135 w 1057"/>
                <a:gd name="T75" fmla="*/ 161 h 703"/>
                <a:gd name="T76" fmla="*/ 179 w 1057"/>
                <a:gd name="T77" fmla="*/ 122 h 703"/>
                <a:gd name="T78" fmla="*/ 227 w 1057"/>
                <a:gd name="T79" fmla="*/ 86 h 703"/>
                <a:gd name="T80" fmla="*/ 281 w 1057"/>
                <a:gd name="T81" fmla="*/ 57 h 703"/>
                <a:gd name="T82" fmla="*/ 338 w 1057"/>
                <a:gd name="T83" fmla="*/ 32 h 703"/>
                <a:gd name="T84" fmla="*/ 398 w 1057"/>
                <a:gd name="T85" fmla="*/ 15 h 703"/>
                <a:gd name="T86" fmla="*/ 462 w 1057"/>
                <a:gd name="T87" fmla="*/ 4 h 703"/>
                <a:gd name="T88" fmla="*/ 528 w 1057"/>
                <a:gd name="T89" fmla="*/ 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57" h="703">
                  <a:moveTo>
                    <a:pt x="528" y="0"/>
                  </a:moveTo>
                  <a:lnTo>
                    <a:pt x="593" y="4"/>
                  </a:lnTo>
                  <a:lnTo>
                    <a:pt x="658" y="15"/>
                  </a:lnTo>
                  <a:lnTo>
                    <a:pt x="718" y="32"/>
                  </a:lnTo>
                  <a:lnTo>
                    <a:pt x="775" y="57"/>
                  </a:lnTo>
                  <a:lnTo>
                    <a:pt x="828" y="86"/>
                  </a:lnTo>
                  <a:lnTo>
                    <a:pt x="877" y="122"/>
                  </a:lnTo>
                  <a:lnTo>
                    <a:pt x="921" y="161"/>
                  </a:lnTo>
                  <a:lnTo>
                    <a:pt x="959" y="206"/>
                  </a:lnTo>
                  <a:lnTo>
                    <a:pt x="991" y="254"/>
                  </a:lnTo>
                  <a:lnTo>
                    <a:pt x="1018" y="307"/>
                  </a:lnTo>
                  <a:lnTo>
                    <a:pt x="1037" y="362"/>
                  </a:lnTo>
                  <a:lnTo>
                    <a:pt x="1049" y="420"/>
                  </a:lnTo>
                  <a:lnTo>
                    <a:pt x="1053" y="480"/>
                  </a:lnTo>
                  <a:lnTo>
                    <a:pt x="1057" y="489"/>
                  </a:lnTo>
                  <a:lnTo>
                    <a:pt x="1002" y="537"/>
                  </a:lnTo>
                  <a:lnTo>
                    <a:pt x="945" y="579"/>
                  </a:lnTo>
                  <a:lnTo>
                    <a:pt x="882" y="615"/>
                  </a:lnTo>
                  <a:lnTo>
                    <a:pt x="816" y="645"/>
                  </a:lnTo>
                  <a:lnTo>
                    <a:pt x="748" y="670"/>
                  </a:lnTo>
                  <a:lnTo>
                    <a:pt x="678" y="687"/>
                  </a:lnTo>
                  <a:lnTo>
                    <a:pt x="603" y="699"/>
                  </a:lnTo>
                  <a:lnTo>
                    <a:pt x="528" y="703"/>
                  </a:lnTo>
                  <a:lnTo>
                    <a:pt x="453" y="699"/>
                  </a:lnTo>
                  <a:lnTo>
                    <a:pt x="380" y="687"/>
                  </a:lnTo>
                  <a:lnTo>
                    <a:pt x="309" y="670"/>
                  </a:lnTo>
                  <a:lnTo>
                    <a:pt x="241" y="646"/>
                  </a:lnTo>
                  <a:lnTo>
                    <a:pt x="175" y="616"/>
                  </a:lnTo>
                  <a:lnTo>
                    <a:pt x="114" y="580"/>
                  </a:lnTo>
                  <a:lnTo>
                    <a:pt x="55" y="538"/>
                  </a:lnTo>
                  <a:lnTo>
                    <a:pt x="0" y="492"/>
                  </a:lnTo>
                  <a:lnTo>
                    <a:pt x="3" y="480"/>
                  </a:lnTo>
                  <a:lnTo>
                    <a:pt x="7" y="420"/>
                  </a:lnTo>
                  <a:lnTo>
                    <a:pt x="19" y="362"/>
                  </a:lnTo>
                  <a:lnTo>
                    <a:pt x="38" y="307"/>
                  </a:lnTo>
                  <a:lnTo>
                    <a:pt x="64" y="254"/>
                  </a:lnTo>
                  <a:lnTo>
                    <a:pt x="96" y="206"/>
                  </a:lnTo>
                  <a:lnTo>
                    <a:pt x="135" y="161"/>
                  </a:lnTo>
                  <a:lnTo>
                    <a:pt x="179" y="122"/>
                  </a:lnTo>
                  <a:lnTo>
                    <a:pt x="227" y="86"/>
                  </a:lnTo>
                  <a:lnTo>
                    <a:pt x="281" y="57"/>
                  </a:lnTo>
                  <a:lnTo>
                    <a:pt x="338" y="32"/>
                  </a:lnTo>
                  <a:lnTo>
                    <a:pt x="398" y="15"/>
                  </a:lnTo>
                  <a:lnTo>
                    <a:pt x="462" y="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E64C3C"/>
            </a:solidFill>
            <a:ln w="0">
              <a:solidFill>
                <a:srgbClr val="E64C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6EC2C40-1127-4DD6-9137-26CB56C1BDE9}"/>
              </a:ext>
            </a:extLst>
          </p:cNvPr>
          <p:cNvGrpSpPr/>
          <p:nvPr/>
        </p:nvGrpSpPr>
        <p:grpSpPr>
          <a:xfrm>
            <a:off x="534988" y="103260"/>
            <a:ext cx="6864350" cy="6021139"/>
            <a:chOff x="534988" y="103260"/>
            <a:chExt cx="6864350" cy="6021139"/>
          </a:xfrm>
        </p:grpSpPr>
        <p:grpSp>
          <p:nvGrpSpPr>
            <p:cNvPr id="31" name="그룹 31">
              <a:extLst>
                <a:ext uri="{FF2B5EF4-FFF2-40B4-BE49-F238E27FC236}">
                  <a16:creationId xmlns:a16="http://schemas.microsoft.com/office/drawing/2014/main" id="{58477ABA-5BD5-46AA-B53A-1DD38F9F0CC8}"/>
                </a:ext>
              </a:extLst>
            </p:cNvPr>
            <p:cNvGrpSpPr/>
            <p:nvPr/>
          </p:nvGrpSpPr>
          <p:grpSpPr>
            <a:xfrm>
              <a:off x="534988" y="103260"/>
              <a:ext cx="6864350" cy="6021139"/>
              <a:chOff x="1068388" y="693784"/>
              <a:chExt cx="6061075" cy="5316538"/>
            </a:xfrm>
          </p:grpSpPr>
          <p:sp>
            <p:nvSpPr>
              <p:cNvPr id="33" name="자유형 34">
                <a:extLst>
                  <a:ext uri="{FF2B5EF4-FFF2-40B4-BE49-F238E27FC236}">
                    <a16:creationId xmlns:a16="http://schemas.microsoft.com/office/drawing/2014/main" id="{E2A16690-60C8-44C2-9DCD-4178D5568701}"/>
                  </a:ext>
                </a:extLst>
              </p:cNvPr>
              <p:cNvSpPr/>
              <p:nvPr/>
            </p:nvSpPr>
            <p:spPr>
              <a:xfrm>
                <a:off x="1132114" y="1480457"/>
                <a:ext cx="5558972" cy="4397829"/>
              </a:xfrm>
              <a:custGeom>
                <a:avLst/>
                <a:gdLst>
                  <a:gd name="connsiteX0" fmla="*/ 3976915 w 5558972"/>
                  <a:gd name="connsiteY0" fmla="*/ 217714 h 4397829"/>
                  <a:gd name="connsiteX1" fmla="*/ 3120572 w 5558972"/>
                  <a:gd name="connsiteY1" fmla="*/ 653143 h 4397829"/>
                  <a:gd name="connsiteX2" fmla="*/ 1654629 w 5558972"/>
                  <a:gd name="connsiteY2" fmla="*/ 522514 h 4397829"/>
                  <a:gd name="connsiteX3" fmla="*/ 566057 w 5558972"/>
                  <a:gd name="connsiteY3" fmla="*/ 957943 h 4397829"/>
                  <a:gd name="connsiteX4" fmla="*/ 101600 w 5558972"/>
                  <a:gd name="connsiteY4" fmla="*/ 1567543 h 4397829"/>
                  <a:gd name="connsiteX5" fmla="*/ 0 w 5558972"/>
                  <a:gd name="connsiteY5" fmla="*/ 2438400 h 4397829"/>
                  <a:gd name="connsiteX6" fmla="*/ 769257 w 5558972"/>
                  <a:gd name="connsiteY6" fmla="*/ 3468914 h 4397829"/>
                  <a:gd name="connsiteX7" fmla="*/ 1944915 w 5558972"/>
                  <a:gd name="connsiteY7" fmla="*/ 4093029 h 4397829"/>
                  <a:gd name="connsiteX8" fmla="*/ 3512457 w 5558972"/>
                  <a:gd name="connsiteY8" fmla="*/ 4397829 h 4397829"/>
                  <a:gd name="connsiteX9" fmla="*/ 5021943 w 5558972"/>
                  <a:gd name="connsiteY9" fmla="*/ 3991429 h 4397829"/>
                  <a:gd name="connsiteX10" fmla="*/ 5544457 w 5558972"/>
                  <a:gd name="connsiteY10" fmla="*/ 3294743 h 4397829"/>
                  <a:gd name="connsiteX11" fmla="*/ 5558972 w 5558972"/>
                  <a:gd name="connsiteY11" fmla="*/ 2540000 h 4397829"/>
                  <a:gd name="connsiteX12" fmla="*/ 5254172 w 5558972"/>
                  <a:gd name="connsiteY12" fmla="*/ 1698172 h 4397829"/>
                  <a:gd name="connsiteX13" fmla="*/ 4223657 w 5558972"/>
                  <a:gd name="connsiteY13" fmla="*/ 1001486 h 4397829"/>
                  <a:gd name="connsiteX14" fmla="*/ 4064000 w 5558972"/>
                  <a:gd name="connsiteY14" fmla="*/ 870857 h 4397829"/>
                  <a:gd name="connsiteX15" fmla="*/ 4310743 w 5558972"/>
                  <a:gd name="connsiteY15" fmla="*/ 0 h 4397829"/>
                  <a:gd name="connsiteX16" fmla="*/ 3976915 w 5558972"/>
                  <a:gd name="connsiteY16" fmla="*/ 217714 h 439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58972" h="4397829">
                    <a:moveTo>
                      <a:pt x="3976915" y="217714"/>
                    </a:moveTo>
                    <a:lnTo>
                      <a:pt x="3120572" y="653143"/>
                    </a:lnTo>
                    <a:lnTo>
                      <a:pt x="1654629" y="522514"/>
                    </a:lnTo>
                    <a:lnTo>
                      <a:pt x="566057" y="957943"/>
                    </a:lnTo>
                    <a:lnTo>
                      <a:pt x="101600" y="1567543"/>
                    </a:lnTo>
                    <a:lnTo>
                      <a:pt x="0" y="2438400"/>
                    </a:lnTo>
                    <a:lnTo>
                      <a:pt x="769257" y="3468914"/>
                    </a:lnTo>
                    <a:lnTo>
                      <a:pt x="1944915" y="4093029"/>
                    </a:lnTo>
                    <a:lnTo>
                      <a:pt x="3512457" y="4397829"/>
                    </a:lnTo>
                    <a:lnTo>
                      <a:pt x="5021943" y="3991429"/>
                    </a:lnTo>
                    <a:lnTo>
                      <a:pt x="5544457" y="3294743"/>
                    </a:lnTo>
                    <a:lnTo>
                      <a:pt x="5558972" y="2540000"/>
                    </a:lnTo>
                    <a:lnTo>
                      <a:pt x="5254172" y="1698172"/>
                    </a:lnTo>
                    <a:lnTo>
                      <a:pt x="4223657" y="1001486"/>
                    </a:lnTo>
                    <a:lnTo>
                      <a:pt x="4064000" y="870857"/>
                    </a:lnTo>
                    <a:lnTo>
                      <a:pt x="4310743" y="0"/>
                    </a:lnTo>
                    <a:lnTo>
                      <a:pt x="3976915" y="2177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6D256E7B-128A-4A1E-9A64-A4D1BD53D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1700000">
                <a:off x="1068388" y="693784"/>
                <a:ext cx="6061075" cy="5316538"/>
              </a:xfrm>
              <a:custGeom>
                <a:avLst/>
                <a:gdLst>
                  <a:gd name="T0" fmla="*/ 1466 w 3818"/>
                  <a:gd name="T1" fmla="*/ 279 h 3349"/>
                  <a:gd name="T2" fmla="*/ 977 w 3818"/>
                  <a:gd name="T3" fmla="*/ 421 h 3349"/>
                  <a:gd name="T4" fmla="*/ 589 w 3818"/>
                  <a:gd name="T5" fmla="*/ 653 h 3349"/>
                  <a:gd name="T6" fmla="*/ 333 w 3818"/>
                  <a:gd name="T7" fmla="*/ 951 h 3349"/>
                  <a:gd name="T8" fmla="*/ 241 w 3818"/>
                  <a:gd name="T9" fmla="*/ 1298 h 3349"/>
                  <a:gd name="T10" fmla="*/ 338 w 3818"/>
                  <a:gd name="T11" fmla="*/ 1651 h 3349"/>
                  <a:gd name="T12" fmla="*/ 609 w 3818"/>
                  <a:gd name="T13" fmla="*/ 1958 h 3349"/>
                  <a:gd name="T14" fmla="*/ 1024 w 3818"/>
                  <a:gd name="T15" fmla="*/ 2193 h 3349"/>
                  <a:gd name="T16" fmla="*/ 1540 w 3818"/>
                  <a:gd name="T17" fmla="*/ 2331 h 3349"/>
                  <a:gd name="T18" fmla="*/ 1537 w 3818"/>
                  <a:gd name="T19" fmla="*/ 2412 h 3349"/>
                  <a:gd name="T20" fmla="*/ 1528 w 3818"/>
                  <a:gd name="T21" fmla="*/ 2582 h 3349"/>
                  <a:gd name="T22" fmla="*/ 1520 w 3818"/>
                  <a:gd name="T23" fmla="*/ 2735 h 3349"/>
                  <a:gd name="T24" fmla="*/ 1584 w 3818"/>
                  <a:gd name="T25" fmla="*/ 2691 h 3349"/>
                  <a:gd name="T26" fmla="*/ 1707 w 3818"/>
                  <a:gd name="T27" fmla="*/ 2568 h 3349"/>
                  <a:gd name="T28" fmla="*/ 1832 w 3818"/>
                  <a:gd name="T29" fmla="*/ 2443 h 3349"/>
                  <a:gd name="T30" fmla="*/ 1912 w 3818"/>
                  <a:gd name="T31" fmla="*/ 2364 h 3349"/>
                  <a:gd name="T32" fmla="*/ 2195 w 3818"/>
                  <a:gd name="T33" fmla="*/ 2339 h 3349"/>
                  <a:gd name="T34" fmla="*/ 2716 w 3818"/>
                  <a:gd name="T35" fmla="*/ 2221 h 3349"/>
                  <a:gd name="T36" fmla="*/ 3141 w 3818"/>
                  <a:gd name="T37" fmla="*/ 2004 h 3349"/>
                  <a:gd name="T38" fmla="*/ 3438 w 3818"/>
                  <a:gd name="T39" fmla="*/ 1713 h 3349"/>
                  <a:gd name="T40" fmla="*/ 3572 w 3818"/>
                  <a:gd name="T41" fmla="*/ 1371 h 3349"/>
                  <a:gd name="T42" fmla="*/ 3515 w 3818"/>
                  <a:gd name="T43" fmla="*/ 1018 h 3349"/>
                  <a:gd name="T44" fmla="*/ 3291 w 3818"/>
                  <a:gd name="T45" fmla="*/ 708 h 3349"/>
                  <a:gd name="T46" fmla="*/ 2926 w 3818"/>
                  <a:gd name="T47" fmla="*/ 462 h 3349"/>
                  <a:gd name="T48" fmla="*/ 2456 w 3818"/>
                  <a:gd name="T49" fmla="*/ 300 h 3349"/>
                  <a:gd name="T50" fmla="*/ 1908 w 3818"/>
                  <a:gd name="T51" fmla="*/ 241 h 3349"/>
                  <a:gd name="T52" fmla="*/ 2378 w 3818"/>
                  <a:gd name="T53" fmla="*/ 39 h 3349"/>
                  <a:gd name="T54" fmla="*/ 2904 w 3818"/>
                  <a:gd name="T55" fmla="*/ 191 h 3349"/>
                  <a:gd name="T56" fmla="*/ 3335 w 3818"/>
                  <a:gd name="T57" fmla="*/ 436 h 3349"/>
                  <a:gd name="T58" fmla="*/ 3644 w 3818"/>
                  <a:gd name="T59" fmla="*/ 757 h 3349"/>
                  <a:gd name="T60" fmla="*/ 3802 w 3818"/>
                  <a:gd name="T61" fmla="*/ 1135 h 3349"/>
                  <a:gd name="T62" fmla="*/ 3784 w 3818"/>
                  <a:gd name="T63" fmla="*/ 1542 h 3349"/>
                  <a:gd name="T64" fmla="*/ 3594 w 3818"/>
                  <a:gd name="T65" fmla="*/ 1910 h 3349"/>
                  <a:gd name="T66" fmla="*/ 3259 w 3818"/>
                  <a:gd name="T67" fmla="*/ 2218 h 3349"/>
                  <a:gd name="T68" fmla="*/ 2807 w 3818"/>
                  <a:gd name="T69" fmla="*/ 2447 h 3349"/>
                  <a:gd name="T70" fmla="*/ 2261 w 3818"/>
                  <a:gd name="T71" fmla="*/ 2575 h 3349"/>
                  <a:gd name="T72" fmla="*/ 1894 w 3818"/>
                  <a:gd name="T73" fmla="*/ 2721 h 3349"/>
                  <a:gd name="T74" fmla="*/ 1671 w 3818"/>
                  <a:gd name="T75" fmla="*/ 2937 h 3349"/>
                  <a:gd name="T76" fmla="*/ 1465 w 3818"/>
                  <a:gd name="T77" fmla="*/ 3131 h 3349"/>
                  <a:gd name="T78" fmla="*/ 1307 w 3818"/>
                  <a:gd name="T79" fmla="*/ 3277 h 3349"/>
                  <a:gd name="T80" fmla="*/ 1232 w 3818"/>
                  <a:gd name="T81" fmla="*/ 3347 h 3349"/>
                  <a:gd name="T82" fmla="*/ 1234 w 3818"/>
                  <a:gd name="T83" fmla="*/ 3292 h 3349"/>
                  <a:gd name="T84" fmla="*/ 1251 w 3818"/>
                  <a:gd name="T85" fmla="*/ 3100 h 3349"/>
                  <a:gd name="T86" fmla="*/ 1270 w 3818"/>
                  <a:gd name="T87" fmla="*/ 2837 h 3349"/>
                  <a:gd name="T88" fmla="*/ 1288 w 3818"/>
                  <a:gd name="T89" fmla="*/ 2574 h 3349"/>
                  <a:gd name="T90" fmla="*/ 863 w 3818"/>
                  <a:gd name="T91" fmla="*/ 2385 h 3349"/>
                  <a:gd name="T92" fmla="*/ 430 w 3818"/>
                  <a:gd name="T93" fmla="*/ 2119 h 3349"/>
                  <a:gd name="T94" fmla="*/ 134 w 3818"/>
                  <a:gd name="T95" fmla="*/ 1776 h 3349"/>
                  <a:gd name="T96" fmla="*/ 3 w 3818"/>
                  <a:gd name="T97" fmla="*/ 1382 h 3349"/>
                  <a:gd name="T98" fmla="*/ 58 w 3818"/>
                  <a:gd name="T99" fmla="*/ 979 h 3349"/>
                  <a:gd name="T100" fmla="*/ 280 w 3818"/>
                  <a:gd name="T101" fmla="*/ 621 h 3349"/>
                  <a:gd name="T102" fmla="*/ 641 w 3818"/>
                  <a:gd name="T103" fmla="*/ 328 h 3349"/>
                  <a:gd name="T104" fmla="*/ 1114 w 3818"/>
                  <a:gd name="T105" fmla="*/ 118 h 3349"/>
                  <a:gd name="T106" fmla="*/ 1670 w 3818"/>
                  <a:gd name="T107" fmla="*/ 10 h 3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818" h="3349">
                    <a:moveTo>
                      <a:pt x="1908" y="241"/>
                    </a:moveTo>
                    <a:lnTo>
                      <a:pt x="1795" y="243"/>
                    </a:lnTo>
                    <a:lnTo>
                      <a:pt x="1682" y="251"/>
                    </a:lnTo>
                    <a:lnTo>
                      <a:pt x="1572" y="263"/>
                    </a:lnTo>
                    <a:lnTo>
                      <a:pt x="1466" y="279"/>
                    </a:lnTo>
                    <a:lnTo>
                      <a:pt x="1362" y="300"/>
                    </a:lnTo>
                    <a:lnTo>
                      <a:pt x="1260" y="324"/>
                    </a:lnTo>
                    <a:lnTo>
                      <a:pt x="1163" y="353"/>
                    </a:lnTo>
                    <a:lnTo>
                      <a:pt x="1068" y="385"/>
                    </a:lnTo>
                    <a:lnTo>
                      <a:pt x="977" y="421"/>
                    </a:lnTo>
                    <a:lnTo>
                      <a:pt x="890" y="462"/>
                    </a:lnTo>
                    <a:lnTo>
                      <a:pt x="808" y="505"/>
                    </a:lnTo>
                    <a:lnTo>
                      <a:pt x="729" y="551"/>
                    </a:lnTo>
                    <a:lnTo>
                      <a:pt x="657" y="600"/>
                    </a:lnTo>
                    <a:lnTo>
                      <a:pt x="589" y="653"/>
                    </a:lnTo>
                    <a:lnTo>
                      <a:pt x="526" y="708"/>
                    </a:lnTo>
                    <a:lnTo>
                      <a:pt x="469" y="766"/>
                    </a:lnTo>
                    <a:lnTo>
                      <a:pt x="418" y="825"/>
                    </a:lnTo>
                    <a:lnTo>
                      <a:pt x="373" y="887"/>
                    </a:lnTo>
                    <a:lnTo>
                      <a:pt x="333" y="951"/>
                    </a:lnTo>
                    <a:lnTo>
                      <a:pt x="301" y="1018"/>
                    </a:lnTo>
                    <a:lnTo>
                      <a:pt x="276" y="1085"/>
                    </a:lnTo>
                    <a:lnTo>
                      <a:pt x="256" y="1155"/>
                    </a:lnTo>
                    <a:lnTo>
                      <a:pt x="245" y="1225"/>
                    </a:lnTo>
                    <a:lnTo>
                      <a:pt x="241" y="1298"/>
                    </a:lnTo>
                    <a:lnTo>
                      <a:pt x="245" y="1371"/>
                    </a:lnTo>
                    <a:lnTo>
                      <a:pt x="257" y="1443"/>
                    </a:lnTo>
                    <a:lnTo>
                      <a:pt x="277" y="1514"/>
                    </a:lnTo>
                    <a:lnTo>
                      <a:pt x="305" y="1582"/>
                    </a:lnTo>
                    <a:lnTo>
                      <a:pt x="338" y="1651"/>
                    </a:lnTo>
                    <a:lnTo>
                      <a:pt x="380" y="1717"/>
                    </a:lnTo>
                    <a:lnTo>
                      <a:pt x="427" y="1780"/>
                    </a:lnTo>
                    <a:lnTo>
                      <a:pt x="482" y="1842"/>
                    </a:lnTo>
                    <a:lnTo>
                      <a:pt x="543" y="1901"/>
                    </a:lnTo>
                    <a:lnTo>
                      <a:pt x="609" y="1958"/>
                    </a:lnTo>
                    <a:lnTo>
                      <a:pt x="682" y="2011"/>
                    </a:lnTo>
                    <a:lnTo>
                      <a:pt x="760" y="2061"/>
                    </a:lnTo>
                    <a:lnTo>
                      <a:pt x="843" y="2108"/>
                    </a:lnTo>
                    <a:lnTo>
                      <a:pt x="931" y="2152"/>
                    </a:lnTo>
                    <a:lnTo>
                      <a:pt x="1024" y="2193"/>
                    </a:lnTo>
                    <a:lnTo>
                      <a:pt x="1121" y="2229"/>
                    </a:lnTo>
                    <a:lnTo>
                      <a:pt x="1223" y="2261"/>
                    </a:lnTo>
                    <a:lnTo>
                      <a:pt x="1328" y="2289"/>
                    </a:lnTo>
                    <a:lnTo>
                      <a:pt x="1438" y="2312"/>
                    </a:lnTo>
                    <a:lnTo>
                      <a:pt x="1540" y="2331"/>
                    </a:lnTo>
                    <a:lnTo>
                      <a:pt x="1540" y="2334"/>
                    </a:lnTo>
                    <a:lnTo>
                      <a:pt x="1540" y="2346"/>
                    </a:lnTo>
                    <a:lnTo>
                      <a:pt x="1539" y="2362"/>
                    </a:lnTo>
                    <a:lnTo>
                      <a:pt x="1538" y="2385"/>
                    </a:lnTo>
                    <a:lnTo>
                      <a:pt x="1537" y="2412"/>
                    </a:lnTo>
                    <a:lnTo>
                      <a:pt x="1535" y="2442"/>
                    </a:lnTo>
                    <a:lnTo>
                      <a:pt x="1533" y="2474"/>
                    </a:lnTo>
                    <a:lnTo>
                      <a:pt x="1532" y="2509"/>
                    </a:lnTo>
                    <a:lnTo>
                      <a:pt x="1530" y="2545"/>
                    </a:lnTo>
                    <a:lnTo>
                      <a:pt x="1528" y="2582"/>
                    </a:lnTo>
                    <a:lnTo>
                      <a:pt x="1526" y="2617"/>
                    </a:lnTo>
                    <a:lnTo>
                      <a:pt x="1525" y="2651"/>
                    </a:lnTo>
                    <a:lnTo>
                      <a:pt x="1523" y="2683"/>
                    </a:lnTo>
                    <a:lnTo>
                      <a:pt x="1521" y="2711"/>
                    </a:lnTo>
                    <a:lnTo>
                      <a:pt x="1520" y="2735"/>
                    </a:lnTo>
                    <a:lnTo>
                      <a:pt x="1519" y="2754"/>
                    </a:lnTo>
                    <a:lnTo>
                      <a:pt x="1531" y="2742"/>
                    </a:lnTo>
                    <a:lnTo>
                      <a:pt x="1546" y="2728"/>
                    </a:lnTo>
                    <a:lnTo>
                      <a:pt x="1563" y="2711"/>
                    </a:lnTo>
                    <a:lnTo>
                      <a:pt x="1584" y="2691"/>
                    </a:lnTo>
                    <a:lnTo>
                      <a:pt x="1606" y="2669"/>
                    </a:lnTo>
                    <a:lnTo>
                      <a:pt x="1629" y="2645"/>
                    </a:lnTo>
                    <a:lnTo>
                      <a:pt x="1655" y="2620"/>
                    </a:lnTo>
                    <a:lnTo>
                      <a:pt x="1680" y="2595"/>
                    </a:lnTo>
                    <a:lnTo>
                      <a:pt x="1707" y="2568"/>
                    </a:lnTo>
                    <a:lnTo>
                      <a:pt x="1733" y="2543"/>
                    </a:lnTo>
                    <a:lnTo>
                      <a:pt x="1759" y="2516"/>
                    </a:lnTo>
                    <a:lnTo>
                      <a:pt x="1784" y="2491"/>
                    </a:lnTo>
                    <a:lnTo>
                      <a:pt x="1809" y="2466"/>
                    </a:lnTo>
                    <a:lnTo>
                      <a:pt x="1832" y="2443"/>
                    </a:lnTo>
                    <a:lnTo>
                      <a:pt x="1853" y="2422"/>
                    </a:lnTo>
                    <a:lnTo>
                      <a:pt x="1872" y="2404"/>
                    </a:lnTo>
                    <a:lnTo>
                      <a:pt x="1889" y="2388"/>
                    </a:lnTo>
                    <a:lnTo>
                      <a:pt x="1901" y="2374"/>
                    </a:lnTo>
                    <a:lnTo>
                      <a:pt x="1912" y="2364"/>
                    </a:lnTo>
                    <a:lnTo>
                      <a:pt x="1917" y="2357"/>
                    </a:lnTo>
                    <a:lnTo>
                      <a:pt x="1920" y="2355"/>
                    </a:lnTo>
                    <a:lnTo>
                      <a:pt x="1968" y="2354"/>
                    </a:lnTo>
                    <a:lnTo>
                      <a:pt x="2083" y="2349"/>
                    </a:lnTo>
                    <a:lnTo>
                      <a:pt x="2195" y="2339"/>
                    </a:lnTo>
                    <a:lnTo>
                      <a:pt x="2305" y="2324"/>
                    </a:lnTo>
                    <a:lnTo>
                      <a:pt x="2413" y="2304"/>
                    </a:lnTo>
                    <a:lnTo>
                      <a:pt x="2517" y="2281"/>
                    </a:lnTo>
                    <a:lnTo>
                      <a:pt x="2618" y="2252"/>
                    </a:lnTo>
                    <a:lnTo>
                      <a:pt x="2716" y="2221"/>
                    </a:lnTo>
                    <a:lnTo>
                      <a:pt x="2810" y="2184"/>
                    </a:lnTo>
                    <a:lnTo>
                      <a:pt x="2899" y="2144"/>
                    </a:lnTo>
                    <a:lnTo>
                      <a:pt x="2985" y="2101"/>
                    </a:lnTo>
                    <a:lnTo>
                      <a:pt x="3066" y="2054"/>
                    </a:lnTo>
                    <a:lnTo>
                      <a:pt x="3141" y="2004"/>
                    </a:lnTo>
                    <a:lnTo>
                      <a:pt x="3212" y="1952"/>
                    </a:lnTo>
                    <a:lnTo>
                      <a:pt x="3278" y="1896"/>
                    </a:lnTo>
                    <a:lnTo>
                      <a:pt x="3337" y="1837"/>
                    </a:lnTo>
                    <a:lnTo>
                      <a:pt x="3391" y="1777"/>
                    </a:lnTo>
                    <a:lnTo>
                      <a:pt x="3438" y="1713"/>
                    </a:lnTo>
                    <a:lnTo>
                      <a:pt x="3479" y="1648"/>
                    </a:lnTo>
                    <a:lnTo>
                      <a:pt x="3513" y="1581"/>
                    </a:lnTo>
                    <a:lnTo>
                      <a:pt x="3540" y="1513"/>
                    </a:lnTo>
                    <a:lnTo>
                      <a:pt x="3559" y="1442"/>
                    </a:lnTo>
                    <a:lnTo>
                      <a:pt x="3572" y="1371"/>
                    </a:lnTo>
                    <a:lnTo>
                      <a:pt x="3576" y="1298"/>
                    </a:lnTo>
                    <a:lnTo>
                      <a:pt x="3572" y="1225"/>
                    </a:lnTo>
                    <a:lnTo>
                      <a:pt x="3560" y="1155"/>
                    </a:lnTo>
                    <a:lnTo>
                      <a:pt x="3542" y="1085"/>
                    </a:lnTo>
                    <a:lnTo>
                      <a:pt x="3515" y="1018"/>
                    </a:lnTo>
                    <a:lnTo>
                      <a:pt x="3483" y="951"/>
                    </a:lnTo>
                    <a:lnTo>
                      <a:pt x="3445" y="887"/>
                    </a:lnTo>
                    <a:lnTo>
                      <a:pt x="3400" y="825"/>
                    </a:lnTo>
                    <a:lnTo>
                      <a:pt x="3347" y="766"/>
                    </a:lnTo>
                    <a:lnTo>
                      <a:pt x="3291" y="708"/>
                    </a:lnTo>
                    <a:lnTo>
                      <a:pt x="3228" y="653"/>
                    </a:lnTo>
                    <a:lnTo>
                      <a:pt x="3160" y="600"/>
                    </a:lnTo>
                    <a:lnTo>
                      <a:pt x="3087" y="551"/>
                    </a:lnTo>
                    <a:lnTo>
                      <a:pt x="3009" y="505"/>
                    </a:lnTo>
                    <a:lnTo>
                      <a:pt x="2926" y="462"/>
                    </a:lnTo>
                    <a:lnTo>
                      <a:pt x="2840" y="421"/>
                    </a:lnTo>
                    <a:lnTo>
                      <a:pt x="2749" y="385"/>
                    </a:lnTo>
                    <a:lnTo>
                      <a:pt x="2655" y="353"/>
                    </a:lnTo>
                    <a:lnTo>
                      <a:pt x="2557" y="324"/>
                    </a:lnTo>
                    <a:lnTo>
                      <a:pt x="2456" y="300"/>
                    </a:lnTo>
                    <a:lnTo>
                      <a:pt x="2352" y="279"/>
                    </a:lnTo>
                    <a:lnTo>
                      <a:pt x="2244" y="263"/>
                    </a:lnTo>
                    <a:lnTo>
                      <a:pt x="2134" y="251"/>
                    </a:lnTo>
                    <a:lnTo>
                      <a:pt x="2023" y="243"/>
                    </a:lnTo>
                    <a:lnTo>
                      <a:pt x="1908" y="241"/>
                    </a:lnTo>
                    <a:close/>
                    <a:moveTo>
                      <a:pt x="1908" y="0"/>
                    </a:moveTo>
                    <a:lnTo>
                      <a:pt x="2029" y="2"/>
                    </a:lnTo>
                    <a:lnTo>
                      <a:pt x="2148" y="10"/>
                    </a:lnTo>
                    <a:lnTo>
                      <a:pt x="2264" y="22"/>
                    </a:lnTo>
                    <a:lnTo>
                      <a:pt x="2378" y="39"/>
                    </a:lnTo>
                    <a:lnTo>
                      <a:pt x="2489" y="61"/>
                    </a:lnTo>
                    <a:lnTo>
                      <a:pt x="2597" y="87"/>
                    </a:lnTo>
                    <a:lnTo>
                      <a:pt x="2702" y="118"/>
                    </a:lnTo>
                    <a:lnTo>
                      <a:pt x="2804" y="151"/>
                    </a:lnTo>
                    <a:lnTo>
                      <a:pt x="2904" y="191"/>
                    </a:lnTo>
                    <a:lnTo>
                      <a:pt x="2998" y="233"/>
                    </a:lnTo>
                    <a:lnTo>
                      <a:pt x="3089" y="279"/>
                    </a:lnTo>
                    <a:lnTo>
                      <a:pt x="3175" y="328"/>
                    </a:lnTo>
                    <a:lnTo>
                      <a:pt x="3257" y="381"/>
                    </a:lnTo>
                    <a:lnTo>
                      <a:pt x="3335" y="436"/>
                    </a:lnTo>
                    <a:lnTo>
                      <a:pt x="3408" y="496"/>
                    </a:lnTo>
                    <a:lnTo>
                      <a:pt x="3475" y="557"/>
                    </a:lnTo>
                    <a:lnTo>
                      <a:pt x="3536" y="621"/>
                    </a:lnTo>
                    <a:lnTo>
                      <a:pt x="3593" y="688"/>
                    </a:lnTo>
                    <a:lnTo>
                      <a:pt x="3644" y="757"/>
                    </a:lnTo>
                    <a:lnTo>
                      <a:pt x="3688" y="829"/>
                    </a:lnTo>
                    <a:lnTo>
                      <a:pt x="3727" y="903"/>
                    </a:lnTo>
                    <a:lnTo>
                      <a:pt x="3758" y="979"/>
                    </a:lnTo>
                    <a:lnTo>
                      <a:pt x="3784" y="1056"/>
                    </a:lnTo>
                    <a:lnTo>
                      <a:pt x="3802" y="1135"/>
                    </a:lnTo>
                    <a:lnTo>
                      <a:pt x="3813" y="1216"/>
                    </a:lnTo>
                    <a:lnTo>
                      <a:pt x="3818" y="1298"/>
                    </a:lnTo>
                    <a:lnTo>
                      <a:pt x="3813" y="1381"/>
                    </a:lnTo>
                    <a:lnTo>
                      <a:pt x="3802" y="1462"/>
                    </a:lnTo>
                    <a:lnTo>
                      <a:pt x="3784" y="1542"/>
                    </a:lnTo>
                    <a:lnTo>
                      <a:pt x="3760" y="1619"/>
                    </a:lnTo>
                    <a:lnTo>
                      <a:pt x="3727" y="1695"/>
                    </a:lnTo>
                    <a:lnTo>
                      <a:pt x="3689" y="1769"/>
                    </a:lnTo>
                    <a:lnTo>
                      <a:pt x="3645" y="1841"/>
                    </a:lnTo>
                    <a:lnTo>
                      <a:pt x="3594" y="1910"/>
                    </a:lnTo>
                    <a:lnTo>
                      <a:pt x="3538" y="1977"/>
                    </a:lnTo>
                    <a:lnTo>
                      <a:pt x="3476" y="2042"/>
                    </a:lnTo>
                    <a:lnTo>
                      <a:pt x="3409" y="2104"/>
                    </a:lnTo>
                    <a:lnTo>
                      <a:pt x="3337" y="2163"/>
                    </a:lnTo>
                    <a:lnTo>
                      <a:pt x="3259" y="2218"/>
                    </a:lnTo>
                    <a:lnTo>
                      <a:pt x="3177" y="2272"/>
                    </a:lnTo>
                    <a:lnTo>
                      <a:pt x="3090" y="2320"/>
                    </a:lnTo>
                    <a:lnTo>
                      <a:pt x="3000" y="2366"/>
                    </a:lnTo>
                    <a:lnTo>
                      <a:pt x="2905" y="2408"/>
                    </a:lnTo>
                    <a:lnTo>
                      <a:pt x="2807" y="2447"/>
                    </a:lnTo>
                    <a:lnTo>
                      <a:pt x="2704" y="2480"/>
                    </a:lnTo>
                    <a:lnTo>
                      <a:pt x="2597" y="2510"/>
                    </a:lnTo>
                    <a:lnTo>
                      <a:pt x="2488" y="2537"/>
                    </a:lnTo>
                    <a:lnTo>
                      <a:pt x="2376" y="2558"/>
                    </a:lnTo>
                    <a:lnTo>
                      <a:pt x="2261" y="2575"/>
                    </a:lnTo>
                    <a:lnTo>
                      <a:pt x="2143" y="2587"/>
                    </a:lnTo>
                    <a:lnTo>
                      <a:pt x="2023" y="2594"/>
                    </a:lnTo>
                    <a:lnTo>
                      <a:pt x="1981" y="2637"/>
                    </a:lnTo>
                    <a:lnTo>
                      <a:pt x="1938" y="2678"/>
                    </a:lnTo>
                    <a:lnTo>
                      <a:pt x="1894" y="2721"/>
                    </a:lnTo>
                    <a:lnTo>
                      <a:pt x="1850" y="2765"/>
                    </a:lnTo>
                    <a:lnTo>
                      <a:pt x="1805" y="2808"/>
                    </a:lnTo>
                    <a:lnTo>
                      <a:pt x="1760" y="2852"/>
                    </a:lnTo>
                    <a:lnTo>
                      <a:pt x="1715" y="2895"/>
                    </a:lnTo>
                    <a:lnTo>
                      <a:pt x="1671" y="2937"/>
                    </a:lnTo>
                    <a:lnTo>
                      <a:pt x="1627" y="2978"/>
                    </a:lnTo>
                    <a:lnTo>
                      <a:pt x="1584" y="3019"/>
                    </a:lnTo>
                    <a:lnTo>
                      <a:pt x="1542" y="3058"/>
                    </a:lnTo>
                    <a:lnTo>
                      <a:pt x="1503" y="3095"/>
                    </a:lnTo>
                    <a:lnTo>
                      <a:pt x="1465" y="3131"/>
                    </a:lnTo>
                    <a:lnTo>
                      <a:pt x="1428" y="3166"/>
                    </a:lnTo>
                    <a:lnTo>
                      <a:pt x="1394" y="3197"/>
                    </a:lnTo>
                    <a:lnTo>
                      <a:pt x="1362" y="3226"/>
                    </a:lnTo>
                    <a:lnTo>
                      <a:pt x="1333" y="3253"/>
                    </a:lnTo>
                    <a:lnTo>
                      <a:pt x="1307" y="3277"/>
                    </a:lnTo>
                    <a:lnTo>
                      <a:pt x="1284" y="3298"/>
                    </a:lnTo>
                    <a:lnTo>
                      <a:pt x="1266" y="3316"/>
                    </a:lnTo>
                    <a:lnTo>
                      <a:pt x="1251" y="3331"/>
                    </a:lnTo>
                    <a:lnTo>
                      <a:pt x="1239" y="3340"/>
                    </a:lnTo>
                    <a:lnTo>
                      <a:pt x="1232" y="3347"/>
                    </a:lnTo>
                    <a:lnTo>
                      <a:pt x="1230" y="3349"/>
                    </a:lnTo>
                    <a:lnTo>
                      <a:pt x="1230" y="3346"/>
                    </a:lnTo>
                    <a:lnTo>
                      <a:pt x="1231" y="3334"/>
                    </a:lnTo>
                    <a:lnTo>
                      <a:pt x="1232" y="3317"/>
                    </a:lnTo>
                    <a:lnTo>
                      <a:pt x="1234" y="3292"/>
                    </a:lnTo>
                    <a:lnTo>
                      <a:pt x="1237" y="3262"/>
                    </a:lnTo>
                    <a:lnTo>
                      <a:pt x="1240" y="3229"/>
                    </a:lnTo>
                    <a:lnTo>
                      <a:pt x="1244" y="3189"/>
                    </a:lnTo>
                    <a:lnTo>
                      <a:pt x="1247" y="3146"/>
                    </a:lnTo>
                    <a:lnTo>
                      <a:pt x="1251" y="3100"/>
                    </a:lnTo>
                    <a:lnTo>
                      <a:pt x="1254" y="3050"/>
                    </a:lnTo>
                    <a:lnTo>
                      <a:pt x="1259" y="2999"/>
                    </a:lnTo>
                    <a:lnTo>
                      <a:pt x="1262" y="2946"/>
                    </a:lnTo>
                    <a:lnTo>
                      <a:pt x="1267" y="2892"/>
                    </a:lnTo>
                    <a:lnTo>
                      <a:pt x="1270" y="2837"/>
                    </a:lnTo>
                    <a:lnTo>
                      <a:pt x="1275" y="2783"/>
                    </a:lnTo>
                    <a:lnTo>
                      <a:pt x="1278" y="2728"/>
                    </a:lnTo>
                    <a:lnTo>
                      <a:pt x="1282" y="2675"/>
                    </a:lnTo>
                    <a:lnTo>
                      <a:pt x="1285" y="2624"/>
                    </a:lnTo>
                    <a:lnTo>
                      <a:pt x="1288" y="2574"/>
                    </a:lnTo>
                    <a:lnTo>
                      <a:pt x="1290" y="2528"/>
                    </a:lnTo>
                    <a:lnTo>
                      <a:pt x="1178" y="2499"/>
                    </a:lnTo>
                    <a:lnTo>
                      <a:pt x="1068" y="2465"/>
                    </a:lnTo>
                    <a:lnTo>
                      <a:pt x="963" y="2427"/>
                    </a:lnTo>
                    <a:lnTo>
                      <a:pt x="863" y="2385"/>
                    </a:lnTo>
                    <a:lnTo>
                      <a:pt x="765" y="2339"/>
                    </a:lnTo>
                    <a:lnTo>
                      <a:pt x="674" y="2289"/>
                    </a:lnTo>
                    <a:lnTo>
                      <a:pt x="587" y="2236"/>
                    </a:lnTo>
                    <a:lnTo>
                      <a:pt x="506" y="2179"/>
                    </a:lnTo>
                    <a:lnTo>
                      <a:pt x="430" y="2119"/>
                    </a:lnTo>
                    <a:lnTo>
                      <a:pt x="358" y="2055"/>
                    </a:lnTo>
                    <a:lnTo>
                      <a:pt x="293" y="1989"/>
                    </a:lnTo>
                    <a:lnTo>
                      <a:pt x="234" y="1921"/>
                    </a:lnTo>
                    <a:lnTo>
                      <a:pt x="181" y="1850"/>
                    </a:lnTo>
                    <a:lnTo>
                      <a:pt x="134" y="1776"/>
                    </a:lnTo>
                    <a:lnTo>
                      <a:pt x="94" y="1701"/>
                    </a:lnTo>
                    <a:lnTo>
                      <a:pt x="60" y="1623"/>
                    </a:lnTo>
                    <a:lnTo>
                      <a:pt x="35" y="1544"/>
                    </a:lnTo>
                    <a:lnTo>
                      <a:pt x="15" y="1463"/>
                    </a:lnTo>
                    <a:lnTo>
                      <a:pt x="3" y="1382"/>
                    </a:lnTo>
                    <a:lnTo>
                      <a:pt x="0" y="1298"/>
                    </a:lnTo>
                    <a:lnTo>
                      <a:pt x="3" y="1216"/>
                    </a:lnTo>
                    <a:lnTo>
                      <a:pt x="15" y="1135"/>
                    </a:lnTo>
                    <a:lnTo>
                      <a:pt x="34" y="1056"/>
                    </a:lnTo>
                    <a:lnTo>
                      <a:pt x="58" y="979"/>
                    </a:lnTo>
                    <a:lnTo>
                      <a:pt x="90" y="903"/>
                    </a:lnTo>
                    <a:lnTo>
                      <a:pt x="129" y="829"/>
                    </a:lnTo>
                    <a:lnTo>
                      <a:pt x="174" y="757"/>
                    </a:lnTo>
                    <a:lnTo>
                      <a:pt x="223" y="688"/>
                    </a:lnTo>
                    <a:lnTo>
                      <a:pt x="280" y="621"/>
                    </a:lnTo>
                    <a:lnTo>
                      <a:pt x="343" y="557"/>
                    </a:lnTo>
                    <a:lnTo>
                      <a:pt x="410" y="496"/>
                    </a:lnTo>
                    <a:lnTo>
                      <a:pt x="483" y="436"/>
                    </a:lnTo>
                    <a:lnTo>
                      <a:pt x="559" y="381"/>
                    </a:lnTo>
                    <a:lnTo>
                      <a:pt x="641" y="328"/>
                    </a:lnTo>
                    <a:lnTo>
                      <a:pt x="728" y="279"/>
                    </a:lnTo>
                    <a:lnTo>
                      <a:pt x="819" y="233"/>
                    </a:lnTo>
                    <a:lnTo>
                      <a:pt x="914" y="191"/>
                    </a:lnTo>
                    <a:lnTo>
                      <a:pt x="1012" y="151"/>
                    </a:lnTo>
                    <a:lnTo>
                      <a:pt x="1114" y="118"/>
                    </a:lnTo>
                    <a:lnTo>
                      <a:pt x="1219" y="87"/>
                    </a:lnTo>
                    <a:lnTo>
                      <a:pt x="1328" y="61"/>
                    </a:lnTo>
                    <a:lnTo>
                      <a:pt x="1439" y="39"/>
                    </a:lnTo>
                    <a:lnTo>
                      <a:pt x="1553" y="22"/>
                    </a:lnTo>
                    <a:lnTo>
                      <a:pt x="1670" y="10"/>
                    </a:lnTo>
                    <a:lnTo>
                      <a:pt x="1788" y="2"/>
                    </a:lnTo>
                    <a:lnTo>
                      <a:pt x="1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FDA7136A-79FB-4504-853C-8DBD1CDF3B02}"/>
                </a:ext>
              </a:extLst>
            </p:cNvPr>
            <p:cNvSpPr txBox="1"/>
            <p:nvPr/>
          </p:nvSpPr>
          <p:spPr>
            <a:xfrm>
              <a:off x="1330048" y="2444068"/>
              <a:ext cx="52752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Do you have </a:t>
              </a: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any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question?</a:t>
              </a:r>
              <a:endPara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C4A7F28-444E-4C87-B27F-46DA8149BDBF}"/>
              </a:ext>
            </a:extLst>
          </p:cNvPr>
          <p:cNvGrpSpPr/>
          <p:nvPr/>
        </p:nvGrpSpPr>
        <p:grpSpPr>
          <a:xfrm>
            <a:off x="1164466" y="2389469"/>
            <a:ext cx="9733189" cy="2806136"/>
            <a:chOff x="1728814" y="3251512"/>
            <a:chExt cx="6634534" cy="1556783"/>
          </a:xfrm>
        </p:grpSpPr>
        <p:sp>
          <p:nvSpPr>
            <p:cNvPr id="43" name="WordArt 3">
              <a:extLst>
                <a:ext uri="{FF2B5EF4-FFF2-40B4-BE49-F238E27FC236}">
                  <a16:creationId xmlns:a16="http://schemas.microsoft.com/office/drawing/2014/main" id="{6CFFC4BA-03D4-43E4-8F29-84BE9A63764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95740" y="3251512"/>
              <a:ext cx="5163145" cy="780164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60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THANK YOU</a:t>
              </a:r>
              <a:endParaRPr lang="zh-TW" altLang="en-US" sz="60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  <p:sp>
          <p:nvSpPr>
            <p:cNvPr id="44" name="WordArt 4">
              <a:extLst>
                <a:ext uri="{FF2B5EF4-FFF2-40B4-BE49-F238E27FC236}">
                  <a16:creationId xmlns:a16="http://schemas.microsoft.com/office/drawing/2014/main" id="{D8B50DD0-A9B2-4041-B265-F431E01C15A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28814" y="4228908"/>
              <a:ext cx="6634534" cy="579387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48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FOR YOUR ATTENTION</a:t>
              </a:r>
              <a:endParaRPr lang="zh-TW" altLang="en-US" sz="48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22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dotGrid">
          <a:fgClr>
            <a:srgbClr val="2F546B"/>
          </a:fgClr>
          <a:bgClr>
            <a:srgbClr val="345E7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313214" y="4598455"/>
            <a:ext cx="9422576" cy="193987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59565" y="4695448"/>
            <a:ext cx="276225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13214" y="4698000"/>
            <a:ext cx="277200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11862" y="4287280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51196" y="4038823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자유형 1"/>
          <p:cNvSpPr/>
          <p:nvPr/>
        </p:nvSpPr>
        <p:spPr>
          <a:xfrm>
            <a:off x="4324276" y="846000"/>
            <a:ext cx="5201714" cy="3757072"/>
          </a:xfrm>
          <a:custGeom>
            <a:avLst/>
            <a:gdLst>
              <a:gd name="connsiteX0" fmla="*/ 0 w 5890054"/>
              <a:gd name="connsiteY0" fmla="*/ 1491049 h 3369276"/>
              <a:gd name="connsiteX1" fmla="*/ 650789 w 5890054"/>
              <a:gd name="connsiteY1" fmla="*/ 832022 h 3369276"/>
              <a:gd name="connsiteX2" fmla="*/ 3838833 w 5890054"/>
              <a:gd name="connsiteY2" fmla="*/ 0 h 3369276"/>
              <a:gd name="connsiteX3" fmla="*/ 5890054 w 5890054"/>
              <a:gd name="connsiteY3" fmla="*/ 518984 h 3369276"/>
              <a:gd name="connsiteX4" fmla="*/ 5156887 w 5890054"/>
              <a:gd name="connsiteY4" fmla="*/ 2767914 h 3369276"/>
              <a:gd name="connsiteX5" fmla="*/ 4085968 w 5890054"/>
              <a:gd name="connsiteY5" fmla="*/ 3361038 h 3369276"/>
              <a:gd name="connsiteX6" fmla="*/ 222422 w 5890054"/>
              <a:gd name="connsiteY6" fmla="*/ 3369276 h 3369276"/>
              <a:gd name="connsiteX7" fmla="*/ 0 w 5890054"/>
              <a:gd name="connsiteY7" fmla="*/ 1491049 h 3369276"/>
              <a:gd name="connsiteX0" fmla="*/ 0 w 5216954"/>
              <a:gd name="connsiteY0" fmla="*/ 1491049 h 3369276"/>
              <a:gd name="connsiteX1" fmla="*/ 650789 w 5216954"/>
              <a:gd name="connsiteY1" fmla="*/ 832022 h 3369276"/>
              <a:gd name="connsiteX2" fmla="*/ 3838833 w 5216954"/>
              <a:gd name="connsiteY2" fmla="*/ 0 h 3369276"/>
              <a:gd name="connsiteX3" fmla="*/ 5216954 w 5216954"/>
              <a:gd name="connsiteY3" fmla="*/ 442784 h 3369276"/>
              <a:gd name="connsiteX4" fmla="*/ 5156887 w 5216954"/>
              <a:gd name="connsiteY4" fmla="*/ 2767914 h 3369276"/>
              <a:gd name="connsiteX5" fmla="*/ 4085968 w 5216954"/>
              <a:gd name="connsiteY5" fmla="*/ 3361038 h 3369276"/>
              <a:gd name="connsiteX6" fmla="*/ 222422 w 5216954"/>
              <a:gd name="connsiteY6" fmla="*/ 3369276 h 3369276"/>
              <a:gd name="connsiteX7" fmla="*/ 0 w 5216954"/>
              <a:gd name="connsiteY7" fmla="*/ 1491049 h 3369276"/>
              <a:gd name="connsiteX0" fmla="*/ 0 w 5201714"/>
              <a:gd name="connsiteY0" fmla="*/ 1878845 h 3757072"/>
              <a:gd name="connsiteX1" fmla="*/ 650789 w 5201714"/>
              <a:gd name="connsiteY1" fmla="*/ 1219818 h 3757072"/>
              <a:gd name="connsiteX2" fmla="*/ 3838833 w 5201714"/>
              <a:gd name="connsiteY2" fmla="*/ 387796 h 3757072"/>
              <a:gd name="connsiteX3" fmla="*/ 5201714 w 5201714"/>
              <a:gd name="connsiteY3" fmla="*/ 0 h 3757072"/>
              <a:gd name="connsiteX4" fmla="*/ 5156887 w 5201714"/>
              <a:gd name="connsiteY4" fmla="*/ 3155710 h 3757072"/>
              <a:gd name="connsiteX5" fmla="*/ 4085968 w 5201714"/>
              <a:gd name="connsiteY5" fmla="*/ 3748834 h 3757072"/>
              <a:gd name="connsiteX6" fmla="*/ 222422 w 5201714"/>
              <a:gd name="connsiteY6" fmla="*/ 3757072 h 3757072"/>
              <a:gd name="connsiteX7" fmla="*/ 0 w 5201714"/>
              <a:gd name="connsiteY7" fmla="*/ 1878845 h 37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1714" h="3757072">
                <a:moveTo>
                  <a:pt x="0" y="1878845"/>
                </a:moveTo>
                <a:lnTo>
                  <a:pt x="650789" y="1219818"/>
                </a:lnTo>
                <a:lnTo>
                  <a:pt x="3838833" y="387796"/>
                </a:lnTo>
                <a:lnTo>
                  <a:pt x="5201714" y="0"/>
                </a:lnTo>
                <a:lnTo>
                  <a:pt x="5156887" y="3155710"/>
                </a:lnTo>
                <a:lnTo>
                  <a:pt x="4085968" y="3748834"/>
                </a:lnTo>
                <a:lnTo>
                  <a:pt x="222422" y="3757072"/>
                </a:lnTo>
                <a:lnTo>
                  <a:pt x="0" y="187884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1000">
                <a:srgbClr val="345E77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43" name="그룹 42"/>
          <p:cNvGrpSpPr/>
          <p:nvPr/>
        </p:nvGrpSpPr>
        <p:grpSpPr>
          <a:xfrm flipH="1">
            <a:off x="3070941" y="1684982"/>
            <a:ext cx="1933575" cy="2349660"/>
            <a:chOff x="7131311" y="-1"/>
            <a:chExt cx="3386143" cy="4114806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8823757" y="3913192"/>
              <a:ext cx="1693697" cy="201613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569715" y="2135190"/>
              <a:ext cx="765176" cy="1778003"/>
            </a:xfrm>
            <a:custGeom>
              <a:avLst/>
              <a:gdLst>
                <a:gd name="T0" fmla="*/ 1446 w 1446"/>
                <a:gd name="T1" fmla="*/ 46 h 3361"/>
                <a:gd name="T2" fmla="*/ 1270 w 1446"/>
                <a:gd name="T3" fmla="*/ 3361 h 3361"/>
                <a:gd name="T4" fmla="*/ 874 w 1446"/>
                <a:gd name="T5" fmla="*/ 3361 h 3361"/>
                <a:gd name="T6" fmla="*/ 1224 w 1446"/>
                <a:gd name="T7" fmla="*/ 195 h 3361"/>
                <a:gd name="T8" fmla="*/ 1256 w 1446"/>
                <a:gd name="T9" fmla="*/ 185 h 3361"/>
                <a:gd name="T10" fmla="*/ 1317 w 1446"/>
                <a:gd name="T11" fmla="*/ 156 h 3361"/>
                <a:gd name="T12" fmla="*/ 1374 w 1446"/>
                <a:gd name="T13" fmla="*/ 118 h 3361"/>
                <a:gd name="T14" fmla="*/ 1423 w 1446"/>
                <a:gd name="T15" fmla="*/ 72 h 3361"/>
                <a:gd name="T16" fmla="*/ 1446 w 1446"/>
                <a:gd name="T17" fmla="*/ 46 h 3361"/>
                <a:gd name="T18" fmla="*/ 0 w 1446"/>
                <a:gd name="T19" fmla="*/ 3361 h 3361"/>
                <a:gd name="T20" fmla="*/ 394 w 1446"/>
                <a:gd name="T21" fmla="*/ 3361 h 3361"/>
                <a:gd name="T22" fmla="*/ 901 w 1446"/>
                <a:gd name="T23" fmla="*/ 166 h 3361"/>
                <a:gd name="T24" fmla="*/ 874 w 1446"/>
                <a:gd name="T25" fmla="*/ 152 h 3361"/>
                <a:gd name="T26" fmla="*/ 824 w 1446"/>
                <a:gd name="T27" fmla="*/ 116 h 3361"/>
                <a:gd name="T28" fmla="*/ 779 w 1446"/>
                <a:gd name="T29" fmla="*/ 74 h 3361"/>
                <a:gd name="T30" fmla="*/ 739 w 1446"/>
                <a:gd name="T31" fmla="*/ 26 h 3361"/>
                <a:gd name="T32" fmla="*/ 721 w 1446"/>
                <a:gd name="T33" fmla="*/ 0 h 3361"/>
                <a:gd name="T34" fmla="*/ 0 w 1446"/>
                <a:gd name="T35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6" h="3361">
                  <a:moveTo>
                    <a:pt x="1446" y="46"/>
                  </a:moveTo>
                  <a:lnTo>
                    <a:pt x="1270" y="3361"/>
                  </a:lnTo>
                  <a:lnTo>
                    <a:pt x="874" y="3361"/>
                  </a:lnTo>
                  <a:lnTo>
                    <a:pt x="1224" y="195"/>
                  </a:lnTo>
                  <a:lnTo>
                    <a:pt x="1256" y="185"/>
                  </a:lnTo>
                  <a:lnTo>
                    <a:pt x="1317" y="156"/>
                  </a:lnTo>
                  <a:lnTo>
                    <a:pt x="1374" y="118"/>
                  </a:lnTo>
                  <a:lnTo>
                    <a:pt x="1423" y="72"/>
                  </a:lnTo>
                  <a:lnTo>
                    <a:pt x="1446" y="46"/>
                  </a:lnTo>
                  <a:close/>
                  <a:moveTo>
                    <a:pt x="0" y="3361"/>
                  </a:moveTo>
                  <a:lnTo>
                    <a:pt x="394" y="3361"/>
                  </a:lnTo>
                  <a:lnTo>
                    <a:pt x="901" y="166"/>
                  </a:lnTo>
                  <a:lnTo>
                    <a:pt x="874" y="152"/>
                  </a:lnTo>
                  <a:lnTo>
                    <a:pt x="824" y="116"/>
                  </a:lnTo>
                  <a:lnTo>
                    <a:pt x="779" y="74"/>
                  </a:lnTo>
                  <a:lnTo>
                    <a:pt x="739" y="26"/>
                  </a:lnTo>
                  <a:lnTo>
                    <a:pt x="721" y="0"/>
                  </a:lnTo>
                  <a:lnTo>
                    <a:pt x="0" y="336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886961" y="-1"/>
              <a:ext cx="1087439" cy="1087440"/>
            </a:xfrm>
            <a:custGeom>
              <a:avLst/>
              <a:gdLst>
                <a:gd name="T0" fmla="*/ 0 w 2055"/>
                <a:gd name="T1" fmla="*/ 935 h 2055"/>
                <a:gd name="T2" fmla="*/ 794 w 2055"/>
                <a:gd name="T3" fmla="*/ 144 h 2055"/>
                <a:gd name="T4" fmla="*/ 832 w 2055"/>
                <a:gd name="T5" fmla="*/ 110 h 2055"/>
                <a:gd name="T6" fmla="*/ 916 w 2055"/>
                <a:gd name="T7" fmla="*/ 55 h 2055"/>
                <a:gd name="T8" fmla="*/ 1007 w 2055"/>
                <a:gd name="T9" fmla="*/ 19 h 2055"/>
                <a:gd name="T10" fmla="*/ 1102 w 2055"/>
                <a:gd name="T11" fmla="*/ 0 h 2055"/>
                <a:gd name="T12" fmla="*/ 1198 w 2055"/>
                <a:gd name="T13" fmla="*/ 0 h 2055"/>
                <a:gd name="T14" fmla="*/ 1293 w 2055"/>
                <a:gd name="T15" fmla="*/ 19 h 2055"/>
                <a:gd name="T16" fmla="*/ 1384 w 2055"/>
                <a:gd name="T17" fmla="*/ 56 h 2055"/>
                <a:gd name="T18" fmla="*/ 1467 w 2055"/>
                <a:gd name="T19" fmla="*/ 111 h 2055"/>
                <a:gd name="T20" fmla="*/ 1505 w 2055"/>
                <a:gd name="T21" fmla="*/ 147 h 2055"/>
                <a:gd name="T22" fmla="*/ 1909 w 2055"/>
                <a:gd name="T23" fmla="*/ 554 h 2055"/>
                <a:gd name="T24" fmla="*/ 1945 w 2055"/>
                <a:gd name="T25" fmla="*/ 592 h 2055"/>
                <a:gd name="T26" fmla="*/ 2000 w 2055"/>
                <a:gd name="T27" fmla="*/ 675 h 2055"/>
                <a:gd name="T28" fmla="*/ 2036 w 2055"/>
                <a:gd name="T29" fmla="*/ 766 h 2055"/>
                <a:gd name="T30" fmla="*/ 2055 w 2055"/>
                <a:gd name="T31" fmla="*/ 861 h 2055"/>
                <a:gd name="T32" fmla="*/ 2053 w 2055"/>
                <a:gd name="T33" fmla="*/ 958 h 2055"/>
                <a:gd name="T34" fmla="*/ 2035 w 2055"/>
                <a:gd name="T35" fmla="*/ 1054 h 2055"/>
                <a:gd name="T36" fmla="*/ 1999 w 2055"/>
                <a:gd name="T37" fmla="*/ 1143 h 2055"/>
                <a:gd name="T38" fmla="*/ 1943 w 2055"/>
                <a:gd name="T39" fmla="*/ 1227 h 2055"/>
                <a:gd name="T40" fmla="*/ 1908 w 2055"/>
                <a:gd name="T41" fmla="*/ 1264 h 2055"/>
                <a:gd name="T42" fmla="*/ 1113 w 2055"/>
                <a:gd name="T43" fmla="*/ 2055 h 2055"/>
                <a:gd name="T44" fmla="*/ 0 w 2055"/>
                <a:gd name="T45" fmla="*/ 935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55" h="2055">
                  <a:moveTo>
                    <a:pt x="0" y="935"/>
                  </a:moveTo>
                  <a:lnTo>
                    <a:pt x="794" y="144"/>
                  </a:lnTo>
                  <a:lnTo>
                    <a:pt x="832" y="110"/>
                  </a:lnTo>
                  <a:lnTo>
                    <a:pt x="916" y="55"/>
                  </a:lnTo>
                  <a:lnTo>
                    <a:pt x="1007" y="19"/>
                  </a:lnTo>
                  <a:lnTo>
                    <a:pt x="1102" y="0"/>
                  </a:lnTo>
                  <a:lnTo>
                    <a:pt x="1198" y="0"/>
                  </a:lnTo>
                  <a:lnTo>
                    <a:pt x="1293" y="19"/>
                  </a:lnTo>
                  <a:lnTo>
                    <a:pt x="1384" y="56"/>
                  </a:lnTo>
                  <a:lnTo>
                    <a:pt x="1467" y="111"/>
                  </a:lnTo>
                  <a:lnTo>
                    <a:pt x="1505" y="147"/>
                  </a:lnTo>
                  <a:lnTo>
                    <a:pt x="1909" y="554"/>
                  </a:lnTo>
                  <a:lnTo>
                    <a:pt x="1945" y="592"/>
                  </a:lnTo>
                  <a:lnTo>
                    <a:pt x="2000" y="675"/>
                  </a:lnTo>
                  <a:lnTo>
                    <a:pt x="2036" y="766"/>
                  </a:lnTo>
                  <a:lnTo>
                    <a:pt x="2055" y="861"/>
                  </a:lnTo>
                  <a:lnTo>
                    <a:pt x="2053" y="958"/>
                  </a:lnTo>
                  <a:lnTo>
                    <a:pt x="2035" y="1054"/>
                  </a:lnTo>
                  <a:lnTo>
                    <a:pt x="1999" y="1143"/>
                  </a:lnTo>
                  <a:lnTo>
                    <a:pt x="1943" y="1227"/>
                  </a:lnTo>
                  <a:lnTo>
                    <a:pt x="1908" y="1264"/>
                  </a:lnTo>
                  <a:lnTo>
                    <a:pt x="1113" y="2055"/>
                  </a:lnTo>
                  <a:lnTo>
                    <a:pt x="0" y="935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7366262" y="665164"/>
              <a:ext cx="927101" cy="938215"/>
            </a:xfrm>
            <a:custGeom>
              <a:avLst/>
              <a:gdLst>
                <a:gd name="T0" fmla="*/ 190 w 1751"/>
                <a:gd name="T1" fmla="*/ 1526 h 1774"/>
                <a:gd name="T2" fmla="*/ 101 w 1751"/>
                <a:gd name="T3" fmla="*/ 1404 h 1774"/>
                <a:gd name="T4" fmla="*/ 39 w 1751"/>
                <a:gd name="T5" fmla="*/ 1269 h 1774"/>
                <a:gd name="T6" fmla="*/ 6 w 1751"/>
                <a:gd name="T7" fmla="*/ 1126 h 1774"/>
                <a:gd name="T8" fmla="*/ 2 w 1751"/>
                <a:gd name="T9" fmla="*/ 979 h 1774"/>
                <a:gd name="T10" fmla="*/ 25 w 1751"/>
                <a:gd name="T11" fmla="*/ 834 h 1774"/>
                <a:gd name="T12" fmla="*/ 75 w 1751"/>
                <a:gd name="T13" fmla="*/ 693 h 1774"/>
                <a:gd name="T14" fmla="*/ 154 w 1751"/>
                <a:gd name="T15" fmla="*/ 563 h 1774"/>
                <a:gd name="T16" fmla="*/ 232 w 1751"/>
                <a:gd name="T17" fmla="*/ 474 h 1774"/>
                <a:gd name="T18" fmla="*/ 355 w 1751"/>
                <a:gd name="T19" fmla="*/ 373 h 1774"/>
                <a:gd name="T20" fmla="*/ 539 w 1751"/>
                <a:gd name="T21" fmla="*/ 284 h 1774"/>
                <a:gd name="T22" fmla="*/ 735 w 1751"/>
                <a:gd name="T23" fmla="*/ 246 h 1774"/>
                <a:gd name="T24" fmla="*/ 932 w 1751"/>
                <a:gd name="T25" fmla="*/ 259 h 1774"/>
                <a:gd name="T26" fmla="*/ 1231 w 1751"/>
                <a:gd name="T27" fmla="*/ 22 h 1774"/>
                <a:gd name="T28" fmla="*/ 1272 w 1751"/>
                <a:gd name="T29" fmla="*/ 0 h 1774"/>
                <a:gd name="T30" fmla="*/ 1328 w 1751"/>
                <a:gd name="T31" fmla="*/ 10 h 1774"/>
                <a:gd name="T32" fmla="*/ 1730 w 1751"/>
                <a:gd name="T33" fmla="*/ 413 h 1774"/>
                <a:gd name="T34" fmla="*/ 1751 w 1751"/>
                <a:gd name="T35" fmla="*/ 454 h 1774"/>
                <a:gd name="T36" fmla="*/ 1740 w 1751"/>
                <a:gd name="T37" fmla="*/ 510 h 1774"/>
                <a:gd name="T38" fmla="*/ 1492 w 1751"/>
                <a:gd name="T39" fmla="*/ 756 h 1774"/>
                <a:gd name="T40" fmla="*/ 1527 w 1751"/>
                <a:gd name="T41" fmla="*/ 910 h 1774"/>
                <a:gd name="T42" fmla="*/ 1521 w 1751"/>
                <a:gd name="T43" fmla="*/ 1119 h 1774"/>
                <a:gd name="T44" fmla="*/ 1458 w 1751"/>
                <a:gd name="T45" fmla="*/ 1322 h 1774"/>
                <a:gd name="T46" fmla="*/ 1338 w 1751"/>
                <a:gd name="T47" fmla="*/ 1505 h 1774"/>
                <a:gd name="T48" fmla="*/ 1270 w 1751"/>
                <a:gd name="T49" fmla="*/ 1574 h 1774"/>
                <a:gd name="T50" fmla="*/ 1145 w 1751"/>
                <a:gd name="T51" fmla="*/ 1666 h 1774"/>
                <a:gd name="T52" fmla="*/ 1008 w 1751"/>
                <a:gd name="T53" fmla="*/ 1729 h 1774"/>
                <a:gd name="T54" fmla="*/ 864 w 1751"/>
                <a:gd name="T55" fmla="*/ 1765 h 1774"/>
                <a:gd name="T56" fmla="*/ 717 w 1751"/>
                <a:gd name="T57" fmla="*/ 1774 h 1774"/>
                <a:gd name="T58" fmla="*/ 573 w 1751"/>
                <a:gd name="T59" fmla="*/ 1754 h 1774"/>
                <a:gd name="T60" fmla="*/ 434 w 1751"/>
                <a:gd name="T61" fmla="*/ 1706 h 1774"/>
                <a:gd name="T62" fmla="*/ 304 w 1751"/>
                <a:gd name="T63" fmla="*/ 1630 h 1774"/>
                <a:gd name="T64" fmla="*/ 218 w 1751"/>
                <a:gd name="T65" fmla="*/ 155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1" h="1774">
                  <a:moveTo>
                    <a:pt x="218" y="1555"/>
                  </a:moveTo>
                  <a:lnTo>
                    <a:pt x="190" y="1526"/>
                  </a:lnTo>
                  <a:lnTo>
                    <a:pt x="141" y="1467"/>
                  </a:lnTo>
                  <a:lnTo>
                    <a:pt x="101" y="1404"/>
                  </a:lnTo>
                  <a:lnTo>
                    <a:pt x="67" y="1338"/>
                  </a:lnTo>
                  <a:lnTo>
                    <a:pt x="39" y="1269"/>
                  </a:lnTo>
                  <a:lnTo>
                    <a:pt x="19" y="1198"/>
                  </a:lnTo>
                  <a:lnTo>
                    <a:pt x="6" y="1126"/>
                  </a:lnTo>
                  <a:lnTo>
                    <a:pt x="0" y="1053"/>
                  </a:lnTo>
                  <a:lnTo>
                    <a:pt x="2" y="979"/>
                  </a:lnTo>
                  <a:lnTo>
                    <a:pt x="9" y="906"/>
                  </a:lnTo>
                  <a:lnTo>
                    <a:pt x="25" y="834"/>
                  </a:lnTo>
                  <a:lnTo>
                    <a:pt x="46" y="763"/>
                  </a:lnTo>
                  <a:lnTo>
                    <a:pt x="75" y="693"/>
                  </a:lnTo>
                  <a:lnTo>
                    <a:pt x="111" y="626"/>
                  </a:lnTo>
                  <a:lnTo>
                    <a:pt x="154" y="563"/>
                  </a:lnTo>
                  <a:lnTo>
                    <a:pt x="205" y="503"/>
                  </a:lnTo>
                  <a:lnTo>
                    <a:pt x="232" y="474"/>
                  </a:lnTo>
                  <a:lnTo>
                    <a:pt x="271" y="436"/>
                  </a:lnTo>
                  <a:lnTo>
                    <a:pt x="355" y="373"/>
                  </a:lnTo>
                  <a:lnTo>
                    <a:pt x="445" y="323"/>
                  </a:lnTo>
                  <a:lnTo>
                    <a:pt x="539" y="284"/>
                  </a:lnTo>
                  <a:lnTo>
                    <a:pt x="635" y="259"/>
                  </a:lnTo>
                  <a:lnTo>
                    <a:pt x="735" y="246"/>
                  </a:lnTo>
                  <a:lnTo>
                    <a:pt x="834" y="246"/>
                  </a:lnTo>
                  <a:lnTo>
                    <a:pt x="932" y="259"/>
                  </a:lnTo>
                  <a:lnTo>
                    <a:pt x="981" y="272"/>
                  </a:lnTo>
                  <a:lnTo>
                    <a:pt x="1231" y="22"/>
                  </a:lnTo>
                  <a:lnTo>
                    <a:pt x="1244" y="12"/>
                  </a:lnTo>
                  <a:lnTo>
                    <a:pt x="1272" y="0"/>
                  </a:lnTo>
                  <a:lnTo>
                    <a:pt x="1301" y="0"/>
                  </a:lnTo>
                  <a:lnTo>
                    <a:pt x="1328" y="10"/>
                  </a:lnTo>
                  <a:lnTo>
                    <a:pt x="1339" y="20"/>
                  </a:lnTo>
                  <a:lnTo>
                    <a:pt x="1730" y="413"/>
                  </a:lnTo>
                  <a:lnTo>
                    <a:pt x="1740" y="426"/>
                  </a:lnTo>
                  <a:lnTo>
                    <a:pt x="1751" y="454"/>
                  </a:lnTo>
                  <a:lnTo>
                    <a:pt x="1751" y="482"/>
                  </a:lnTo>
                  <a:lnTo>
                    <a:pt x="1740" y="510"/>
                  </a:lnTo>
                  <a:lnTo>
                    <a:pt x="1728" y="521"/>
                  </a:lnTo>
                  <a:lnTo>
                    <a:pt x="1492" y="756"/>
                  </a:lnTo>
                  <a:lnTo>
                    <a:pt x="1508" y="806"/>
                  </a:lnTo>
                  <a:lnTo>
                    <a:pt x="1527" y="910"/>
                  </a:lnTo>
                  <a:lnTo>
                    <a:pt x="1529" y="1015"/>
                  </a:lnTo>
                  <a:lnTo>
                    <a:pt x="1521" y="1119"/>
                  </a:lnTo>
                  <a:lnTo>
                    <a:pt x="1496" y="1222"/>
                  </a:lnTo>
                  <a:lnTo>
                    <a:pt x="1458" y="1322"/>
                  </a:lnTo>
                  <a:lnTo>
                    <a:pt x="1404" y="1417"/>
                  </a:lnTo>
                  <a:lnTo>
                    <a:pt x="1338" y="1505"/>
                  </a:lnTo>
                  <a:lnTo>
                    <a:pt x="1299" y="1546"/>
                  </a:lnTo>
                  <a:lnTo>
                    <a:pt x="1270" y="1574"/>
                  </a:lnTo>
                  <a:lnTo>
                    <a:pt x="1208" y="1623"/>
                  </a:lnTo>
                  <a:lnTo>
                    <a:pt x="1145" y="1666"/>
                  </a:lnTo>
                  <a:lnTo>
                    <a:pt x="1077" y="1700"/>
                  </a:lnTo>
                  <a:lnTo>
                    <a:pt x="1008" y="1729"/>
                  </a:lnTo>
                  <a:lnTo>
                    <a:pt x="938" y="1751"/>
                  </a:lnTo>
                  <a:lnTo>
                    <a:pt x="864" y="1765"/>
                  </a:lnTo>
                  <a:lnTo>
                    <a:pt x="791" y="1774"/>
                  </a:lnTo>
                  <a:lnTo>
                    <a:pt x="717" y="1774"/>
                  </a:lnTo>
                  <a:lnTo>
                    <a:pt x="645" y="1768"/>
                  </a:lnTo>
                  <a:lnTo>
                    <a:pt x="573" y="1754"/>
                  </a:lnTo>
                  <a:lnTo>
                    <a:pt x="503" y="1734"/>
                  </a:lnTo>
                  <a:lnTo>
                    <a:pt x="434" y="1706"/>
                  </a:lnTo>
                  <a:lnTo>
                    <a:pt x="368" y="1672"/>
                  </a:lnTo>
                  <a:lnTo>
                    <a:pt x="304" y="1630"/>
                  </a:lnTo>
                  <a:lnTo>
                    <a:pt x="245" y="1581"/>
                  </a:lnTo>
                  <a:lnTo>
                    <a:pt x="218" y="1555"/>
                  </a:lnTo>
                  <a:lnTo>
                    <a:pt x="218" y="155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7131311" y="352425"/>
              <a:ext cx="1485902" cy="1490665"/>
            </a:xfrm>
            <a:custGeom>
              <a:avLst/>
              <a:gdLst>
                <a:gd name="T0" fmla="*/ 0 w 2810"/>
                <a:gd name="T1" fmla="*/ 583 h 2815"/>
                <a:gd name="T2" fmla="*/ 80 w 2810"/>
                <a:gd name="T3" fmla="*/ 507 h 2815"/>
                <a:gd name="T4" fmla="*/ 238 w 2810"/>
                <a:gd name="T5" fmla="*/ 374 h 2815"/>
                <a:gd name="T6" fmla="*/ 399 w 2810"/>
                <a:gd name="T7" fmla="*/ 262 h 2815"/>
                <a:gd name="T8" fmla="*/ 562 w 2810"/>
                <a:gd name="T9" fmla="*/ 171 h 2815"/>
                <a:gd name="T10" fmla="*/ 725 w 2810"/>
                <a:gd name="T11" fmla="*/ 101 h 2815"/>
                <a:gd name="T12" fmla="*/ 887 w 2810"/>
                <a:gd name="T13" fmla="*/ 49 h 2815"/>
                <a:gd name="T14" fmla="*/ 1047 w 2810"/>
                <a:gd name="T15" fmla="*/ 16 h 2815"/>
                <a:gd name="T16" fmla="*/ 1207 w 2810"/>
                <a:gd name="T17" fmla="*/ 0 h 2815"/>
                <a:gd name="T18" fmla="*/ 1363 w 2810"/>
                <a:gd name="T19" fmla="*/ 1 h 2815"/>
                <a:gd name="T20" fmla="*/ 1515 w 2810"/>
                <a:gd name="T21" fmla="*/ 18 h 2815"/>
                <a:gd name="T22" fmla="*/ 1663 w 2810"/>
                <a:gd name="T23" fmla="*/ 50 h 2815"/>
                <a:gd name="T24" fmla="*/ 1806 w 2810"/>
                <a:gd name="T25" fmla="*/ 95 h 2815"/>
                <a:gd name="T26" fmla="*/ 1943 w 2810"/>
                <a:gd name="T27" fmla="*/ 155 h 2815"/>
                <a:gd name="T28" fmla="*/ 2072 w 2810"/>
                <a:gd name="T29" fmla="*/ 226 h 2815"/>
                <a:gd name="T30" fmla="*/ 2195 w 2810"/>
                <a:gd name="T31" fmla="*/ 311 h 2815"/>
                <a:gd name="T32" fmla="*/ 2307 w 2810"/>
                <a:gd name="T33" fmla="*/ 404 h 2815"/>
                <a:gd name="T34" fmla="*/ 2412 w 2810"/>
                <a:gd name="T35" fmla="*/ 509 h 2815"/>
                <a:gd name="T36" fmla="*/ 2506 w 2810"/>
                <a:gd name="T37" fmla="*/ 623 h 2815"/>
                <a:gd name="T38" fmla="*/ 2588 w 2810"/>
                <a:gd name="T39" fmla="*/ 746 h 2815"/>
                <a:gd name="T40" fmla="*/ 2660 w 2810"/>
                <a:gd name="T41" fmla="*/ 875 h 2815"/>
                <a:gd name="T42" fmla="*/ 2717 w 2810"/>
                <a:gd name="T43" fmla="*/ 1012 h 2815"/>
                <a:gd name="T44" fmla="*/ 2764 w 2810"/>
                <a:gd name="T45" fmla="*/ 1156 h 2815"/>
                <a:gd name="T46" fmla="*/ 2794 w 2810"/>
                <a:gd name="T47" fmla="*/ 1304 h 2815"/>
                <a:gd name="T48" fmla="*/ 2810 w 2810"/>
                <a:gd name="T49" fmla="*/ 1457 h 2815"/>
                <a:gd name="T50" fmla="*/ 2810 w 2810"/>
                <a:gd name="T51" fmla="*/ 1612 h 2815"/>
                <a:gd name="T52" fmla="*/ 2792 w 2810"/>
                <a:gd name="T53" fmla="*/ 1771 h 2815"/>
                <a:gd name="T54" fmla="*/ 2759 w 2810"/>
                <a:gd name="T55" fmla="*/ 1932 h 2815"/>
                <a:gd name="T56" fmla="*/ 2706 w 2810"/>
                <a:gd name="T57" fmla="*/ 2093 h 2815"/>
                <a:gd name="T58" fmla="*/ 2634 w 2810"/>
                <a:gd name="T59" fmla="*/ 2256 h 2815"/>
                <a:gd name="T60" fmla="*/ 2543 w 2810"/>
                <a:gd name="T61" fmla="*/ 2417 h 2815"/>
                <a:gd name="T62" fmla="*/ 2431 w 2810"/>
                <a:gd name="T63" fmla="*/ 2578 h 2815"/>
                <a:gd name="T64" fmla="*/ 2297 w 2810"/>
                <a:gd name="T65" fmla="*/ 2737 h 2815"/>
                <a:gd name="T66" fmla="*/ 2221 w 2810"/>
                <a:gd name="T67" fmla="*/ 2815 h 2815"/>
                <a:gd name="T68" fmla="*/ 0 w 2810"/>
                <a:gd name="T69" fmla="*/ 583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0" h="2815">
                  <a:moveTo>
                    <a:pt x="0" y="583"/>
                  </a:moveTo>
                  <a:lnTo>
                    <a:pt x="80" y="507"/>
                  </a:lnTo>
                  <a:lnTo>
                    <a:pt x="238" y="374"/>
                  </a:lnTo>
                  <a:lnTo>
                    <a:pt x="399" y="262"/>
                  </a:lnTo>
                  <a:lnTo>
                    <a:pt x="562" y="171"/>
                  </a:lnTo>
                  <a:lnTo>
                    <a:pt x="725" y="101"/>
                  </a:lnTo>
                  <a:lnTo>
                    <a:pt x="887" y="49"/>
                  </a:lnTo>
                  <a:lnTo>
                    <a:pt x="1047" y="16"/>
                  </a:lnTo>
                  <a:lnTo>
                    <a:pt x="1207" y="0"/>
                  </a:lnTo>
                  <a:lnTo>
                    <a:pt x="1363" y="1"/>
                  </a:lnTo>
                  <a:lnTo>
                    <a:pt x="1515" y="18"/>
                  </a:lnTo>
                  <a:lnTo>
                    <a:pt x="1663" y="50"/>
                  </a:lnTo>
                  <a:lnTo>
                    <a:pt x="1806" y="95"/>
                  </a:lnTo>
                  <a:lnTo>
                    <a:pt x="1943" y="155"/>
                  </a:lnTo>
                  <a:lnTo>
                    <a:pt x="2072" y="226"/>
                  </a:lnTo>
                  <a:lnTo>
                    <a:pt x="2195" y="311"/>
                  </a:lnTo>
                  <a:lnTo>
                    <a:pt x="2307" y="404"/>
                  </a:lnTo>
                  <a:lnTo>
                    <a:pt x="2412" y="509"/>
                  </a:lnTo>
                  <a:lnTo>
                    <a:pt x="2506" y="623"/>
                  </a:lnTo>
                  <a:lnTo>
                    <a:pt x="2588" y="746"/>
                  </a:lnTo>
                  <a:lnTo>
                    <a:pt x="2660" y="875"/>
                  </a:lnTo>
                  <a:lnTo>
                    <a:pt x="2717" y="1012"/>
                  </a:lnTo>
                  <a:lnTo>
                    <a:pt x="2764" y="1156"/>
                  </a:lnTo>
                  <a:lnTo>
                    <a:pt x="2794" y="1304"/>
                  </a:lnTo>
                  <a:lnTo>
                    <a:pt x="2810" y="1457"/>
                  </a:lnTo>
                  <a:lnTo>
                    <a:pt x="2810" y="1612"/>
                  </a:lnTo>
                  <a:lnTo>
                    <a:pt x="2792" y="1771"/>
                  </a:lnTo>
                  <a:lnTo>
                    <a:pt x="2759" y="1932"/>
                  </a:lnTo>
                  <a:lnTo>
                    <a:pt x="2706" y="2093"/>
                  </a:lnTo>
                  <a:lnTo>
                    <a:pt x="2634" y="2256"/>
                  </a:lnTo>
                  <a:lnTo>
                    <a:pt x="2543" y="2417"/>
                  </a:lnTo>
                  <a:lnTo>
                    <a:pt x="2431" y="2578"/>
                  </a:lnTo>
                  <a:lnTo>
                    <a:pt x="2297" y="2737"/>
                  </a:lnTo>
                  <a:lnTo>
                    <a:pt x="2221" y="2815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912617" y="1765302"/>
              <a:ext cx="477838" cy="477838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10038028" y="1890715"/>
              <a:ext cx="227012" cy="227013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8972283" y="3821406"/>
              <a:ext cx="317810" cy="91786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8864861" y="682625"/>
              <a:ext cx="1328739" cy="1339852"/>
            </a:xfrm>
            <a:custGeom>
              <a:avLst/>
              <a:gdLst>
                <a:gd name="T0" fmla="*/ 365 w 2511"/>
                <a:gd name="T1" fmla="*/ 34 h 2532"/>
                <a:gd name="T2" fmla="*/ 2511 w 2511"/>
                <a:gd name="T3" fmla="*/ 2054 h 2532"/>
                <a:gd name="T4" fmla="*/ 2470 w 2511"/>
                <a:gd name="T5" fmla="*/ 2049 h 2532"/>
                <a:gd name="T6" fmla="*/ 2430 w 2511"/>
                <a:gd name="T7" fmla="*/ 2047 h 2532"/>
                <a:gd name="T8" fmla="*/ 2382 w 2511"/>
                <a:gd name="T9" fmla="*/ 2049 h 2532"/>
                <a:gd name="T10" fmla="*/ 2293 w 2511"/>
                <a:gd name="T11" fmla="*/ 2067 h 2532"/>
                <a:gd name="T12" fmla="*/ 2251 w 2511"/>
                <a:gd name="T13" fmla="*/ 2083 h 2532"/>
                <a:gd name="T14" fmla="*/ 315 w 2511"/>
                <a:gd name="T15" fmla="*/ 161 h 2532"/>
                <a:gd name="T16" fmla="*/ 169 w 2511"/>
                <a:gd name="T17" fmla="*/ 292 h 2532"/>
                <a:gd name="T18" fmla="*/ 2034 w 2511"/>
                <a:gd name="T19" fmla="*/ 2282 h 2532"/>
                <a:gd name="T20" fmla="*/ 2021 w 2511"/>
                <a:gd name="T21" fmla="*/ 2306 h 2532"/>
                <a:gd name="T22" fmla="*/ 2001 w 2511"/>
                <a:gd name="T23" fmla="*/ 2357 h 2532"/>
                <a:gd name="T24" fmla="*/ 1987 w 2511"/>
                <a:gd name="T25" fmla="*/ 2411 h 2532"/>
                <a:gd name="T26" fmla="*/ 1979 w 2511"/>
                <a:gd name="T27" fmla="*/ 2469 h 2532"/>
                <a:gd name="T28" fmla="*/ 1978 w 2511"/>
                <a:gd name="T29" fmla="*/ 2498 h 2532"/>
                <a:gd name="T30" fmla="*/ 1978 w 2511"/>
                <a:gd name="T31" fmla="*/ 2515 h 2532"/>
                <a:gd name="T32" fmla="*/ 1979 w 2511"/>
                <a:gd name="T33" fmla="*/ 2532 h 2532"/>
                <a:gd name="T34" fmla="*/ 37 w 2511"/>
                <a:gd name="T35" fmla="*/ 334 h 2532"/>
                <a:gd name="T36" fmla="*/ 0 w 2511"/>
                <a:gd name="T37" fmla="*/ 292 h 2532"/>
                <a:gd name="T38" fmla="*/ 41 w 2511"/>
                <a:gd name="T39" fmla="*/ 255 h 2532"/>
                <a:gd name="T40" fmla="*/ 289 w 2511"/>
                <a:gd name="T41" fmla="*/ 34 h 2532"/>
                <a:gd name="T42" fmla="*/ 326 w 2511"/>
                <a:gd name="T43" fmla="*/ 0 h 2532"/>
                <a:gd name="T44" fmla="*/ 364 w 2511"/>
                <a:gd name="T45" fmla="*/ 34 h 2532"/>
                <a:gd name="T46" fmla="*/ 365 w 2511"/>
                <a:gd name="T47" fmla="*/ 34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1" h="2532">
                  <a:moveTo>
                    <a:pt x="365" y="34"/>
                  </a:moveTo>
                  <a:lnTo>
                    <a:pt x="2511" y="2054"/>
                  </a:lnTo>
                  <a:lnTo>
                    <a:pt x="2470" y="2049"/>
                  </a:lnTo>
                  <a:lnTo>
                    <a:pt x="2430" y="2047"/>
                  </a:lnTo>
                  <a:lnTo>
                    <a:pt x="2382" y="2049"/>
                  </a:lnTo>
                  <a:lnTo>
                    <a:pt x="2293" y="2067"/>
                  </a:lnTo>
                  <a:lnTo>
                    <a:pt x="2251" y="2083"/>
                  </a:lnTo>
                  <a:lnTo>
                    <a:pt x="315" y="161"/>
                  </a:lnTo>
                  <a:lnTo>
                    <a:pt x="169" y="292"/>
                  </a:lnTo>
                  <a:lnTo>
                    <a:pt x="2034" y="2282"/>
                  </a:lnTo>
                  <a:lnTo>
                    <a:pt x="2021" y="2306"/>
                  </a:lnTo>
                  <a:lnTo>
                    <a:pt x="2001" y="2357"/>
                  </a:lnTo>
                  <a:lnTo>
                    <a:pt x="1987" y="2411"/>
                  </a:lnTo>
                  <a:lnTo>
                    <a:pt x="1979" y="2469"/>
                  </a:lnTo>
                  <a:lnTo>
                    <a:pt x="1978" y="2498"/>
                  </a:lnTo>
                  <a:lnTo>
                    <a:pt x="1978" y="2515"/>
                  </a:lnTo>
                  <a:lnTo>
                    <a:pt x="1979" y="2532"/>
                  </a:lnTo>
                  <a:lnTo>
                    <a:pt x="37" y="334"/>
                  </a:lnTo>
                  <a:lnTo>
                    <a:pt x="0" y="292"/>
                  </a:lnTo>
                  <a:lnTo>
                    <a:pt x="41" y="255"/>
                  </a:lnTo>
                  <a:lnTo>
                    <a:pt x="289" y="34"/>
                  </a:lnTo>
                  <a:lnTo>
                    <a:pt x="326" y="0"/>
                  </a:lnTo>
                  <a:lnTo>
                    <a:pt x="364" y="34"/>
                  </a:lnTo>
                  <a:lnTo>
                    <a:pt x="365" y="3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8553709" y="365125"/>
              <a:ext cx="638176" cy="638176"/>
            </a:xfrm>
            <a:custGeom>
              <a:avLst/>
              <a:gdLst>
                <a:gd name="T0" fmla="*/ 0 w 1205"/>
                <a:gd name="T1" fmla="*/ 469 h 1206"/>
                <a:gd name="T2" fmla="*/ 474 w 1205"/>
                <a:gd name="T3" fmla="*/ 0 h 1206"/>
                <a:gd name="T4" fmla="*/ 1110 w 1205"/>
                <a:gd name="T5" fmla="*/ 641 h 1206"/>
                <a:gd name="T6" fmla="*/ 1133 w 1205"/>
                <a:gd name="T7" fmla="*/ 665 h 1206"/>
                <a:gd name="T8" fmla="*/ 1169 w 1205"/>
                <a:gd name="T9" fmla="*/ 720 h 1206"/>
                <a:gd name="T10" fmla="*/ 1194 w 1205"/>
                <a:gd name="T11" fmla="*/ 780 h 1206"/>
                <a:gd name="T12" fmla="*/ 1205 w 1205"/>
                <a:gd name="T13" fmla="*/ 844 h 1206"/>
                <a:gd name="T14" fmla="*/ 1205 w 1205"/>
                <a:gd name="T15" fmla="*/ 908 h 1206"/>
                <a:gd name="T16" fmla="*/ 1194 w 1205"/>
                <a:gd name="T17" fmla="*/ 970 h 1206"/>
                <a:gd name="T18" fmla="*/ 1169 w 1205"/>
                <a:gd name="T19" fmla="*/ 1031 h 1206"/>
                <a:gd name="T20" fmla="*/ 1132 w 1205"/>
                <a:gd name="T21" fmla="*/ 1087 h 1206"/>
                <a:gd name="T22" fmla="*/ 1109 w 1205"/>
                <a:gd name="T23" fmla="*/ 1111 h 1206"/>
                <a:gd name="T24" fmla="*/ 1109 w 1205"/>
                <a:gd name="T25" fmla="*/ 1111 h 1206"/>
                <a:gd name="T26" fmla="*/ 1084 w 1205"/>
                <a:gd name="T27" fmla="*/ 1134 h 1206"/>
                <a:gd name="T28" fmla="*/ 1028 w 1205"/>
                <a:gd name="T29" fmla="*/ 1170 h 1206"/>
                <a:gd name="T30" fmla="*/ 968 w 1205"/>
                <a:gd name="T31" fmla="*/ 1195 h 1206"/>
                <a:gd name="T32" fmla="*/ 904 w 1205"/>
                <a:gd name="T33" fmla="*/ 1206 h 1206"/>
                <a:gd name="T34" fmla="*/ 841 w 1205"/>
                <a:gd name="T35" fmla="*/ 1206 h 1206"/>
                <a:gd name="T36" fmla="*/ 778 w 1205"/>
                <a:gd name="T37" fmla="*/ 1195 h 1206"/>
                <a:gd name="T38" fmla="*/ 717 w 1205"/>
                <a:gd name="T39" fmla="*/ 1170 h 1206"/>
                <a:gd name="T40" fmla="*/ 662 w 1205"/>
                <a:gd name="T41" fmla="*/ 1133 h 1206"/>
                <a:gd name="T42" fmla="*/ 638 w 1205"/>
                <a:gd name="T43" fmla="*/ 1110 h 1206"/>
                <a:gd name="T44" fmla="*/ 0 w 1205"/>
                <a:gd name="T45" fmla="*/ 46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5" h="1206">
                  <a:moveTo>
                    <a:pt x="0" y="469"/>
                  </a:moveTo>
                  <a:lnTo>
                    <a:pt x="474" y="0"/>
                  </a:lnTo>
                  <a:lnTo>
                    <a:pt x="1110" y="641"/>
                  </a:lnTo>
                  <a:lnTo>
                    <a:pt x="1133" y="665"/>
                  </a:lnTo>
                  <a:lnTo>
                    <a:pt x="1169" y="720"/>
                  </a:lnTo>
                  <a:lnTo>
                    <a:pt x="1194" y="780"/>
                  </a:lnTo>
                  <a:lnTo>
                    <a:pt x="1205" y="844"/>
                  </a:lnTo>
                  <a:lnTo>
                    <a:pt x="1205" y="908"/>
                  </a:lnTo>
                  <a:lnTo>
                    <a:pt x="1194" y="970"/>
                  </a:lnTo>
                  <a:lnTo>
                    <a:pt x="1169" y="1031"/>
                  </a:lnTo>
                  <a:lnTo>
                    <a:pt x="1132" y="1087"/>
                  </a:lnTo>
                  <a:lnTo>
                    <a:pt x="1109" y="1111"/>
                  </a:lnTo>
                  <a:lnTo>
                    <a:pt x="1109" y="1111"/>
                  </a:lnTo>
                  <a:lnTo>
                    <a:pt x="1084" y="1134"/>
                  </a:lnTo>
                  <a:lnTo>
                    <a:pt x="1028" y="1170"/>
                  </a:lnTo>
                  <a:lnTo>
                    <a:pt x="968" y="1195"/>
                  </a:lnTo>
                  <a:lnTo>
                    <a:pt x="904" y="1206"/>
                  </a:lnTo>
                  <a:lnTo>
                    <a:pt x="841" y="1206"/>
                  </a:lnTo>
                  <a:lnTo>
                    <a:pt x="778" y="1195"/>
                  </a:lnTo>
                  <a:lnTo>
                    <a:pt x="717" y="1170"/>
                  </a:lnTo>
                  <a:lnTo>
                    <a:pt x="662" y="1133"/>
                  </a:lnTo>
                  <a:lnTo>
                    <a:pt x="638" y="1110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8941052" y="739775"/>
              <a:ext cx="174625" cy="174625"/>
            </a:xfrm>
            <a:custGeom>
              <a:avLst/>
              <a:gdLst>
                <a:gd name="T0" fmla="*/ 164 w 330"/>
                <a:gd name="T1" fmla="*/ 330 h 330"/>
                <a:gd name="T2" fmla="*/ 199 w 330"/>
                <a:gd name="T3" fmla="*/ 328 h 330"/>
                <a:gd name="T4" fmla="*/ 258 w 330"/>
                <a:gd name="T5" fmla="*/ 303 h 330"/>
                <a:gd name="T6" fmla="*/ 302 w 330"/>
                <a:gd name="T7" fmla="*/ 258 h 330"/>
                <a:gd name="T8" fmla="*/ 327 w 330"/>
                <a:gd name="T9" fmla="*/ 199 h 330"/>
                <a:gd name="T10" fmla="*/ 330 w 330"/>
                <a:gd name="T11" fmla="*/ 166 h 330"/>
                <a:gd name="T12" fmla="*/ 327 w 330"/>
                <a:gd name="T13" fmla="*/ 133 h 330"/>
                <a:gd name="T14" fmla="*/ 302 w 330"/>
                <a:gd name="T15" fmla="*/ 74 h 330"/>
                <a:gd name="T16" fmla="*/ 258 w 330"/>
                <a:gd name="T17" fmla="*/ 28 h 330"/>
                <a:gd name="T18" fmla="*/ 199 w 330"/>
                <a:gd name="T19" fmla="*/ 3 h 330"/>
                <a:gd name="T20" fmla="*/ 164 w 330"/>
                <a:gd name="T21" fmla="*/ 0 h 330"/>
                <a:gd name="T22" fmla="*/ 131 w 330"/>
                <a:gd name="T23" fmla="*/ 3 h 330"/>
                <a:gd name="T24" fmla="*/ 72 w 330"/>
                <a:gd name="T25" fmla="*/ 28 h 330"/>
                <a:gd name="T26" fmla="*/ 27 w 330"/>
                <a:gd name="T27" fmla="*/ 74 h 330"/>
                <a:gd name="T28" fmla="*/ 3 w 330"/>
                <a:gd name="T29" fmla="*/ 133 h 330"/>
                <a:gd name="T30" fmla="*/ 0 w 330"/>
                <a:gd name="T31" fmla="*/ 166 h 330"/>
                <a:gd name="T32" fmla="*/ 3 w 330"/>
                <a:gd name="T33" fmla="*/ 199 h 330"/>
                <a:gd name="T34" fmla="*/ 27 w 330"/>
                <a:gd name="T35" fmla="*/ 258 h 330"/>
                <a:gd name="T36" fmla="*/ 72 w 330"/>
                <a:gd name="T37" fmla="*/ 303 h 330"/>
                <a:gd name="T38" fmla="*/ 131 w 330"/>
                <a:gd name="T39" fmla="*/ 328 h 330"/>
                <a:gd name="T40" fmla="*/ 164 w 330"/>
                <a:gd name="T4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330">
                  <a:moveTo>
                    <a:pt x="164" y="330"/>
                  </a:moveTo>
                  <a:lnTo>
                    <a:pt x="199" y="328"/>
                  </a:lnTo>
                  <a:lnTo>
                    <a:pt x="258" y="303"/>
                  </a:lnTo>
                  <a:lnTo>
                    <a:pt x="302" y="258"/>
                  </a:lnTo>
                  <a:lnTo>
                    <a:pt x="327" y="199"/>
                  </a:lnTo>
                  <a:lnTo>
                    <a:pt x="330" y="166"/>
                  </a:lnTo>
                  <a:lnTo>
                    <a:pt x="327" y="133"/>
                  </a:lnTo>
                  <a:lnTo>
                    <a:pt x="302" y="74"/>
                  </a:lnTo>
                  <a:lnTo>
                    <a:pt x="258" y="28"/>
                  </a:lnTo>
                  <a:lnTo>
                    <a:pt x="199" y="3"/>
                  </a:lnTo>
                  <a:lnTo>
                    <a:pt x="164" y="0"/>
                  </a:lnTo>
                  <a:lnTo>
                    <a:pt x="131" y="3"/>
                  </a:lnTo>
                  <a:lnTo>
                    <a:pt x="72" y="28"/>
                  </a:lnTo>
                  <a:lnTo>
                    <a:pt x="27" y="74"/>
                  </a:lnTo>
                  <a:lnTo>
                    <a:pt x="3" y="133"/>
                  </a:lnTo>
                  <a:lnTo>
                    <a:pt x="0" y="166"/>
                  </a:lnTo>
                  <a:lnTo>
                    <a:pt x="3" y="199"/>
                  </a:lnTo>
                  <a:lnTo>
                    <a:pt x="27" y="258"/>
                  </a:lnTo>
                  <a:lnTo>
                    <a:pt x="72" y="303"/>
                  </a:lnTo>
                  <a:lnTo>
                    <a:pt x="131" y="328"/>
                  </a:lnTo>
                  <a:lnTo>
                    <a:pt x="164" y="33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825910" y="1989624"/>
            <a:ext cx="6909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Java</a:t>
            </a:r>
            <a:r>
              <a:rPr kumimoji="0" lang="zh-T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应用开发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3.5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学分</a:t>
            </a:r>
            <a:r>
              <a:rPr kumimoji="0" lang="zh-TW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56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学时</a:t>
            </a:r>
            <a:r>
              <a:rPr kumimoji="0" lang="zh-TW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2019/09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计算机与软件工程学院 开课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8" name="직사각형 2">
            <a:extLst>
              <a:ext uri="{FF2B5EF4-FFF2-40B4-BE49-F238E27FC236}">
                <a16:creationId xmlns:a16="http://schemas.microsoft.com/office/drawing/2014/main" id="{B7337E66-5916-4845-8268-01D8E41886D6}"/>
              </a:ext>
            </a:extLst>
          </p:cNvPr>
          <p:cNvSpPr/>
          <p:nvPr/>
        </p:nvSpPr>
        <p:spPr>
          <a:xfrm>
            <a:off x="2636039" y="4821211"/>
            <a:ext cx="8823525" cy="1991008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03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章</a:t>
            </a:r>
            <a:endParaRPr kumimoji="0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 algn="ctr">
              <a:defRPr/>
            </a:pP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初识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endParaRPr lang="ko-KR" altLang="en-US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야놀자 야체 B" panose="02020603020101020101" pitchFamily="18" charset="-127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6FCBD5-3B0E-45F3-B316-F9E85CAF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913" y="85075"/>
            <a:ext cx="4044675" cy="404467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E2095DF-CE63-4CE5-8446-0D381E27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899" y="-197817"/>
            <a:ext cx="6929426" cy="69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3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1.1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程序设计简介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程序设计涵盖：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914400" lvl="1" indent="-45720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语法结构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914400" lvl="1" indent="-45720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面向对象核心</a:t>
            </a:r>
          </a:p>
          <a:p>
            <a:pPr marL="914400" lvl="1" indent="-45720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常用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工具类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914400" lvl="1" indent="-45720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异常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处理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914400" lvl="1" indent="-45720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线程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914400" lvl="1" indent="-45720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I/O</a:t>
            </a:r>
          </a:p>
          <a:p>
            <a:pPr marL="914400" lvl="1" indent="-45720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反射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914400" lvl="1" indent="-45720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注解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……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96FB003-6760-46FA-877C-B53C52A4C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139" y="1849597"/>
            <a:ext cx="6770252" cy="398795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chemeClr val="bg1">
                <a:alpha val="4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0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1.1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程序设计简介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29994"/>
            <a:ext cx="10772857" cy="1079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hangingPunct="0">
              <a:lnSpc>
                <a:spcPts val="8400"/>
              </a:lnSpc>
              <a:spcAft>
                <a:spcPts val="1200"/>
              </a:spcAft>
              <a:defRPr/>
            </a:pPr>
            <a:r>
              <a:rPr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如何学好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程序设计？</a:t>
            </a:r>
            <a:endParaRPr lang="zh-CN" alt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0B76DEB-1643-4F3A-AFCD-D5A4DF14DE37}"/>
              </a:ext>
            </a:extLst>
          </p:cNvPr>
          <p:cNvGrpSpPr/>
          <p:nvPr/>
        </p:nvGrpSpPr>
        <p:grpSpPr>
          <a:xfrm>
            <a:off x="1277983" y="5043501"/>
            <a:ext cx="3058410" cy="933081"/>
            <a:chOff x="104412" y="3588753"/>
            <a:chExt cx="3058410" cy="933081"/>
          </a:xfrm>
        </p:grpSpPr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8D3CCFF8-8A7A-4817-9C8B-6A8728340106}"/>
                </a:ext>
              </a:extLst>
            </p:cNvPr>
            <p:cNvSpPr/>
            <p:nvPr/>
          </p:nvSpPr>
          <p:spPr>
            <a:xfrm>
              <a:off x="498527" y="3690837"/>
              <a:ext cx="2664295" cy="830997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defTabSz="914354" latinLnBrk="0"/>
              <a:r>
                <a:rPr lang="zh-TW" altLang="en-US" sz="4800" b="1" dirty="0">
                  <a:solidFill>
                    <a:srgbClr val="2980B9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灵活运用</a:t>
              </a:r>
              <a:endParaRPr lang="en-US" sz="4800" b="1" dirty="0">
                <a:solidFill>
                  <a:srgbClr val="2980B9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30" name="Graphic 23" descr="Puzzle">
              <a:extLst>
                <a:ext uri="{FF2B5EF4-FFF2-40B4-BE49-F238E27FC236}">
                  <a16:creationId xmlns:a16="http://schemas.microsoft.com/office/drawing/2014/main" id="{163D908F-D49C-494E-95CA-9333B87E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412" y="3588753"/>
              <a:ext cx="513680" cy="513680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D5FBAED-7FBA-46A6-B955-3D32FB340B97}"/>
              </a:ext>
            </a:extLst>
          </p:cNvPr>
          <p:cNvGrpSpPr/>
          <p:nvPr/>
        </p:nvGrpSpPr>
        <p:grpSpPr>
          <a:xfrm>
            <a:off x="4272837" y="2207621"/>
            <a:ext cx="3908684" cy="3908684"/>
            <a:chOff x="3727704" y="1566271"/>
            <a:chExt cx="4736592" cy="4736592"/>
          </a:xfrm>
        </p:grpSpPr>
        <p:sp>
          <p:nvSpPr>
            <p:cNvPr id="12" name="Freeform 2022">
              <a:extLst>
                <a:ext uri="{FF2B5EF4-FFF2-40B4-BE49-F238E27FC236}">
                  <a16:creationId xmlns:a16="http://schemas.microsoft.com/office/drawing/2014/main" id="{9D987791-816F-46ED-BFD4-087D285C9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704" y="3192027"/>
              <a:ext cx="2018397" cy="3041823"/>
            </a:xfrm>
            <a:custGeom>
              <a:avLst/>
              <a:gdLst>
                <a:gd name="T0" fmla="*/ 7115 w 9591"/>
                <a:gd name="T1" fmla="*/ 11255 h 14456"/>
                <a:gd name="T2" fmla="*/ 9591 w 9591"/>
                <a:gd name="T3" fmla="*/ 7387 h 14456"/>
                <a:gd name="T4" fmla="*/ 7419 w 9591"/>
                <a:gd name="T5" fmla="*/ 5251 h 14456"/>
                <a:gd name="T6" fmla="*/ 7050 w 9591"/>
                <a:gd name="T7" fmla="*/ 3525 h 14456"/>
                <a:gd name="T8" fmla="*/ 3525 w 9591"/>
                <a:gd name="T9" fmla="*/ 0 h 14456"/>
                <a:gd name="T10" fmla="*/ 0 w 9591"/>
                <a:gd name="T11" fmla="*/ 3525 h 14456"/>
                <a:gd name="T12" fmla="*/ 367 w 9591"/>
                <a:gd name="T13" fmla="*/ 6382 h 14456"/>
                <a:gd name="T14" fmla="*/ 5923 w 9591"/>
                <a:gd name="T15" fmla="*/ 13440 h 14456"/>
                <a:gd name="T16" fmla="*/ 8569 w 9591"/>
                <a:gd name="T17" fmla="*/ 14456 h 14456"/>
                <a:gd name="T18" fmla="*/ 7115 w 9591"/>
                <a:gd name="T19" fmla="*/ 11255 h 14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1" h="14456">
                  <a:moveTo>
                    <a:pt x="7115" y="11255"/>
                  </a:moveTo>
                  <a:cubicBezTo>
                    <a:pt x="7115" y="9542"/>
                    <a:pt x="8131" y="8063"/>
                    <a:pt x="9591" y="7387"/>
                  </a:cubicBezTo>
                  <a:cubicBezTo>
                    <a:pt x="8627" y="6971"/>
                    <a:pt x="7850" y="6206"/>
                    <a:pt x="7419" y="5251"/>
                  </a:cubicBezTo>
                  <a:cubicBezTo>
                    <a:pt x="7182" y="4724"/>
                    <a:pt x="7050" y="4140"/>
                    <a:pt x="7050" y="3525"/>
                  </a:cubicBezTo>
                  <a:cubicBezTo>
                    <a:pt x="7050" y="1578"/>
                    <a:pt x="5472" y="0"/>
                    <a:pt x="3525" y="0"/>
                  </a:cubicBezTo>
                  <a:cubicBezTo>
                    <a:pt x="1578" y="0"/>
                    <a:pt x="0" y="1578"/>
                    <a:pt x="0" y="3525"/>
                  </a:cubicBezTo>
                  <a:cubicBezTo>
                    <a:pt x="0" y="4512"/>
                    <a:pt x="128" y="5469"/>
                    <a:pt x="367" y="6382"/>
                  </a:cubicBezTo>
                  <a:cubicBezTo>
                    <a:pt x="1164" y="9433"/>
                    <a:pt x="3208" y="11979"/>
                    <a:pt x="5923" y="13440"/>
                  </a:cubicBezTo>
                  <a:cubicBezTo>
                    <a:pt x="6748" y="13885"/>
                    <a:pt x="7636" y="14228"/>
                    <a:pt x="8569" y="14456"/>
                  </a:cubicBezTo>
                  <a:cubicBezTo>
                    <a:pt x="7679" y="13675"/>
                    <a:pt x="7115" y="12530"/>
                    <a:pt x="7115" y="11255"/>
                  </a:cubicBez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5" name="Freeform 2023">
              <a:extLst>
                <a:ext uri="{FF2B5EF4-FFF2-40B4-BE49-F238E27FC236}">
                  <a16:creationId xmlns:a16="http://schemas.microsoft.com/office/drawing/2014/main" id="{99CE2D72-98E6-48F2-B37B-C23E3D0AD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490" y="1647227"/>
              <a:ext cx="1999806" cy="2992719"/>
            </a:xfrm>
            <a:custGeom>
              <a:avLst/>
              <a:gdLst>
                <a:gd name="T0" fmla="*/ 9500 w 9506"/>
                <a:gd name="T1" fmla="*/ 10494 h 14226"/>
                <a:gd name="T2" fmla="*/ 9075 w 9506"/>
                <a:gd name="T3" fmla="*/ 7776 h 14226"/>
                <a:gd name="T4" fmla="*/ 3975 w 9506"/>
                <a:gd name="T5" fmla="*/ 1177 h 14226"/>
                <a:gd name="T6" fmla="*/ 1175 w 9506"/>
                <a:gd name="T7" fmla="*/ 0 h 14226"/>
                <a:gd name="T8" fmla="*/ 2559 w 9506"/>
                <a:gd name="T9" fmla="*/ 3140 h 14226"/>
                <a:gd name="T10" fmla="*/ 0 w 9506"/>
                <a:gd name="T11" fmla="*/ 7046 h 14226"/>
                <a:gd name="T12" fmla="*/ 198 w 9506"/>
                <a:gd name="T13" fmla="*/ 7143 h 14226"/>
                <a:gd name="T14" fmla="*/ 2049 w 9506"/>
                <a:gd name="T15" fmla="*/ 9062 h 14226"/>
                <a:gd name="T16" fmla="*/ 2452 w 9506"/>
                <a:gd name="T17" fmla="*/ 10702 h 14226"/>
                <a:gd name="T18" fmla="*/ 2457 w 9506"/>
                <a:gd name="T19" fmla="*/ 10702 h 14226"/>
                <a:gd name="T20" fmla="*/ 5981 w 9506"/>
                <a:gd name="T21" fmla="*/ 14226 h 14226"/>
                <a:gd name="T22" fmla="*/ 9504 w 9506"/>
                <a:gd name="T23" fmla="*/ 10771 h 14226"/>
                <a:gd name="T24" fmla="*/ 9506 w 9506"/>
                <a:gd name="T25" fmla="*/ 10702 h 14226"/>
                <a:gd name="T26" fmla="*/ 9500 w 9506"/>
                <a:gd name="T27" fmla="*/ 10494 h 14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06" h="14226">
                  <a:moveTo>
                    <a:pt x="9500" y="10494"/>
                  </a:moveTo>
                  <a:cubicBezTo>
                    <a:pt x="9468" y="9554"/>
                    <a:pt x="9322" y="8644"/>
                    <a:pt x="9075" y="7776"/>
                  </a:cubicBezTo>
                  <a:cubicBezTo>
                    <a:pt x="8278" y="4978"/>
                    <a:pt x="6426" y="2626"/>
                    <a:pt x="3975" y="1177"/>
                  </a:cubicBezTo>
                  <a:cubicBezTo>
                    <a:pt x="3110" y="665"/>
                    <a:pt x="2170" y="267"/>
                    <a:pt x="1175" y="0"/>
                  </a:cubicBezTo>
                  <a:cubicBezTo>
                    <a:pt x="2025" y="780"/>
                    <a:pt x="2559" y="1899"/>
                    <a:pt x="2559" y="3140"/>
                  </a:cubicBezTo>
                  <a:cubicBezTo>
                    <a:pt x="2559" y="4886"/>
                    <a:pt x="1505" y="6388"/>
                    <a:pt x="0" y="7046"/>
                  </a:cubicBezTo>
                  <a:cubicBezTo>
                    <a:pt x="67" y="7077"/>
                    <a:pt x="133" y="7109"/>
                    <a:pt x="198" y="7143"/>
                  </a:cubicBezTo>
                  <a:cubicBezTo>
                    <a:pt x="1004" y="7564"/>
                    <a:pt x="1656" y="8239"/>
                    <a:pt x="2049" y="9062"/>
                  </a:cubicBezTo>
                  <a:cubicBezTo>
                    <a:pt x="2287" y="9562"/>
                    <a:pt x="2429" y="10116"/>
                    <a:pt x="2452" y="10702"/>
                  </a:cubicBezTo>
                  <a:lnTo>
                    <a:pt x="2457" y="10702"/>
                  </a:lnTo>
                  <a:cubicBezTo>
                    <a:pt x="2457" y="12648"/>
                    <a:pt x="4034" y="14226"/>
                    <a:pt x="5981" y="14226"/>
                  </a:cubicBezTo>
                  <a:cubicBezTo>
                    <a:pt x="7905" y="14226"/>
                    <a:pt x="9467" y="12685"/>
                    <a:pt x="9504" y="10771"/>
                  </a:cubicBezTo>
                  <a:cubicBezTo>
                    <a:pt x="9505" y="10748"/>
                    <a:pt x="9506" y="10725"/>
                    <a:pt x="9506" y="10702"/>
                  </a:cubicBezTo>
                  <a:cubicBezTo>
                    <a:pt x="9506" y="10632"/>
                    <a:pt x="9504" y="10562"/>
                    <a:pt x="9500" y="10494"/>
                  </a:cubicBezTo>
                  <a:close/>
                </a:path>
              </a:pathLst>
            </a:custGeom>
            <a:solidFill>
              <a:srgbClr val="F39C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" name="Freeform 2024">
              <a:extLst>
                <a:ext uri="{FF2B5EF4-FFF2-40B4-BE49-F238E27FC236}">
                  <a16:creationId xmlns:a16="http://schemas.microsoft.com/office/drawing/2014/main" id="{4092A1A1-1F2B-4879-B225-3F25BFDE4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722" y="1566271"/>
              <a:ext cx="3043530" cy="2005321"/>
            </a:xfrm>
            <a:custGeom>
              <a:avLst/>
              <a:gdLst>
                <a:gd name="T0" fmla="*/ 11026 w 14460"/>
                <a:gd name="T1" fmla="*/ 2 h 9530"/>
                <a:gd name="T2" fmla="*/ 11010 w 14460"/>
                <a:gd name="T3" fmla="*/ 2 h 9530"/>
                <a:gd name="T4" fmla="*/ 10936 w 14460"/>
                <a:gd name="T5" fmla="*/ 0 h 9530"/>
                <a:gd name="T6" fmla="*/ 10917 w 14460"/>
                <a:gd name="T7" fmla="*/ 0 h 9530"/>
                <a:gd name="T8" fmla="*/ 10889 w 14460"/>
                <a:gd name="T9" fmla="*/ 0 h 9530"/>
                <a:gd name="T10" fmla="*/ 8099 w 14460"/>
                <a:gd name="T11" fmla="*/ 349 h 9530"/>
                <a:gd name="T12" fmla="*/ 608 w 14460"/>
                <a:gd name="T13" fmla="*/ 6666 h 9530"/>
                <a:gd name="T14" fmla="*/ 0 w 14460"/>
                <a:gd name="T15" fmla="*/ 8398 h 9530"/>
                <a:gd name="T16" fmla="*/ 3158 w 14460"/>
                <a:gd name="T17" fmla="*/ 6994 h 9530"/>
                <a:gd name="T18" fmla="*/ 7054 w 14460"/>
                <a:gd name="T19" fmla="*/ 9530 h 9530"/>
                <a:gd name="T20" fmla="*/ 9187 w 14460"/>
                <a:gd name="T21" fmla="*/ 7409 h 9530"/>
                <a:gd name="T22" fmla="*/ 10889 w 14460"/>
                <a:gd name="T23" fmla="*/ 7050 h 9530"/>
                <a:gd name="T24" fmla="*/ 11010 w 14460"/>
                <a:gd name="T25" fmla="*/ 7053 h 9530"/>
                <a:gd name="T26" fmla="*/ 11010 w 14460"/>
                <a:gd name="T27" fmla="*/ 7048 h 9530"/>
                <a:gd name="T28" fmla="*/ 14460 w 14460"/>
                <a:gd name="T29" fmla="*/ 3525 h 9530"/>
                <a:gd name="T30" fmla="*/ 11026 w 14460"/>
                <a:gd name="T31" fmla="*/ 2 h 9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460" h="9530">
                  <a:moveTo>
                    <a:pt x="11026" y="2"/>
                  </a:moveTo>
                  <a:cubicBezTo>
                    <a:pt x="11021" y="2"/>
                    <a:pt x="11015" y="2"/>
                    <a:pt x="11010" y="2"/>
                  </a:cubicBezTo>
                  <a:cubicBezTo>
                    <a:pt x="10985" y="1"/>
                    <a:pt x="10961" y="0"/>
                    <a:pt x="10936" y="0"/>
                  </a:cubicBezTo>
                  <a:cubicBezTo>
                    <a:pt x="10930" y="0"/>
                    <a:pt x="10924" y="0"/>
                    <a:pt x="10917" y="0"/>
                  </a:cubicBezTo>
                  <a:cubicBezTo>
                    <a:pt x="10908" y="0"/>
                    <a:pt x="10898" y="0"/>
                    <a:pt x="10889" y="0"/>
                  </a:cubicBezTo>
                  <a:cubicBezTo>
                    <a:pt x="9925" y="0"/>
                    <a:pt x="8991" y="122"/>
                    <a:pt x="8099" y="349"/>
                  </a:cubicBezTo>
                  <a:cubicBezTo>
                    <a:pt x="4745" y="1203"/>
                    <a:pt x="1994" y="3562"/>
                    <a:pt x="608" y="6666"/>
                  </a:cubicBezTo>
                  <a:cubicBezTo>
                    <a:pt x="360" y="7221"/>
                    <a:pt x="156" y="7800"/>
                    <a:pt x="0" y="8398"/>
                  </a:cubicBezTo>
                  <a:cubicBezTo>
                    <a:pt x="780" y="7537"/>
                    <a:pt x="1907" y="6994"/>
                    <a:pt x="3158" y="6994"/>
                  </a:cubicBezTo>
                  <a:cubicBezTo>
                    <a:pt x="4895" y="6994"/>
                    <a:pt x="6390" y="8038"/>
                    <a:pt x="7054" y="9530"/>
                  </a:cubicBezTo>
                  <a:cubicBezTo>
                    <a:pt x="7478" y="8586"/>
                    <a:pt x="8240" y="7828"/>
                    <a:pt x="9187" y="7409"/>
                  </a:cubicBezTo>
                  <a:cubicBezTo>
                    <a:pt x="9707" y="7178"/>
                    <a:pt x="10283" y="7050"/>
                    <a:pt x="10889" y="7050"/>
                  </a:cubicBezTo>
                  <a:cubicBezTo>
                    <a:pt x="10929" y="7050"/>
                    <a:pt x="10969" y="7052"/>
                    <a:pt x="11010" y="7053"/>
                  </a:cubicBezTo>
                  <a:lnTo>
                    <a:pt x="11010" y="7048"/>
                  </a:lnTo>
                  <a:cubicBezTo>
                    <a:pt x="12922" y="7008"/>
                    <a:pt x="14460" y="5447"/>
                    <a:pt x="14460" y="3525"/>
                  </a:cubicBezTo>
                  <a:cubicBezTo>
                    <a:pt x="14460" y="1608"/>
                    <a:pt x="12931" y="50"/>
                    <a:pt x="11026" y="2"/>
                  </a:cubicBez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" name="Freeform 2025">
              <a:extLst>
                <a:ext uri="{FF2B5EF4-FFF2-40B4-BE49-F238E27FC236}">
                  <a16:creationId xmlns:a16="http://schemas.microsoft.com/office/drawing/2014/main" id="{C2E7DCA1-A240-47C2-9E7F-141DC0719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602" y="4278962"/>
              <a:ext cx="3020956" cy="2023901"/>
            </a:xfrm>
            <a:custGeom>
              <a:avLst/>
              <a:gdLst>
                <a:gd name="T0" fmla="*/ 11134 w 14352"/>
                <a:gd name="T1" fmla="*/ 2453 h 9616"/>
                <a:gd name="T2" fmla="*/ 7276 w 14352"/>
                <a:gd name="T3" fmla="*/ 0 h 9616"/>
                <a:gd name="T4" fmla="*/ 5189 w 14352"/>
                <a:gd name="T5" fmla="*/ 2169 h 9616"/>
                <a:gd name="T6" fmla="*/ 3525 w 14352"/>
                <a:gd name="T7" fmla="*/ 2563 h 9616"/>
                <a:gd name="T8" fmla="*/ 3525 w 14352"/>
                <a:gd name="T9" fmla="*/ 2567 h 9616"/>
                <a:gd name="T10" fmla="*/ 0 w 14352"/>
                <a:gd name="T11" fmla="*/ 6091 h 9616"/>
                <a:gd name="T12" fmla="*/ 3476 w 14352"/>
                <a:gd name="T13" fmla="*/ 9615 h 9616"/>
                <a:gd name="T14" fmla="*/ 3525 w 14352"/>
                <a:gd name="T15" fmla="*/ 9616 h 9616"/>
                <a:gd name="T16" fmla="*/ 3716 w 14352"/>
                <a:gd name="T17" fmla="*/ 9611 h 9616"/>
                <a:gd name="T18" fmla="*/ 6430 w 14352"/>
                <a:gd name="T19" fmla="*/ 9204 h 9616"/>
                <a:gd name="T20" fmla="*/ 13757 w 14352"/>
                <a:gd name="T21" fmla="*/ 2784 h 9616"/>
                <a:gd name="T22" fmla="*/ 14352 w 14352"/>
                <a:gd name="T23" fmla="*/ 980 h 9616"/>
                <a:gd name="T24" fmla="*/ 11134 w 14352"/>
                <a:gd name="T25" fmla="*/ 2453 h 9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52" h="9616">
                  <a:moveTo>
                    <a:pt x="11134" y="2453"/>
                  </a:moveTo>
                  <a:cubicBezTo>
                    <a:pt x="9430" y="2453"/>
                    <a:pt x="7957" y="1448"/>
                    <a:pt x="7276" y="0"/>
                  </a:cubicBezTo>
                  <a:cubicBezTo>
                    <a:pt x="6872" y="955"/>
                    <a:pt x="6125" y="1730"/>
                    <a:pt x="5189" y="2169"/>
                  </a:cubicBezTo>
                  <a:cubicBezTo>
                    <a:pt x="4682" y="2408"/>
                    <a:pt x="4119" y="2546"/>
                    <a:pt x="3525" y="2563"/>
                  </a:cubicBezTo>
                  <a:lnTo>
                    <a:pt x="3525" y="2567"/>
                  </a:lnTo>
                  <a:cubicBezTo>
                    <a:pt x="1578" y="2567"/>
                    <a:pt x="0" y="4144"/>
                    <a:pt x="0" y="6091"/>
                  </a:cubicBezTo>
                  <a:cubicBezTo>
                    <a:pt x="0" y="8021"/>
                    <a:pt x="1552" y="9589"/>
                    <a:pt x="3476" y="9615"/>
                  </a:cubicBezTo>
                  <a:cubicBezTo>
                    <a:pt x="3492" y="9615"/>
                    <a:pt x="3508" y="9616"/>
                    <a:pt x="3525" y="9616"/>
                  </a:cubicBezTo>
                  <a:cubicBezTo>
                    <a:pt x="3589" y="9616"/>
                    <a:pt x="3653" y="9614"/>
                    <a:pt x="3716" y="9611"/>
                  </a:cubicBezTo>
                  <a:cubicBezTo>
                    <a:pt x="4654" y="9585"/>
                    <a:pt x="5563" y="9445"/>
                    <a:pt x="6430" y="9204"/>
                  </a:cubicBezTo>
                  <a:cubicBezTo>
                    <a:pt x="9736" y="8284"/>
                    <a:pt x="12428" y="5896"/>
                    <a:pt x="13757" y="2784"/>
                  </a:cubicBezTo>
                  <a:cubicBezTo>
                    <a:pt x="14004" y="2206"/>
                    <a:pt x="14204" y="1603"/>
                    <a:pt x="14352" y="980"/>
                  </a:cubicBezTo>
                  <a:cubicBezTo>
                    <a:pt x="13570" y="1881"/>
                    <a:pt x="12418" y="2453"/>
                    <a:pt x="11134" y="2453"/>
                  </a:cubicBez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8" name="Freeform 2026">
              <a:extLst>
                <a:ext uri="{FF2B5EF4-FFF2-40B4-BE49-F238E27FC236}">
                  <a16:creationId xmlns:a16="http://schemas.microsoft.com/office/drawing/2014/main" id="{56594DC0-E413-423D-B1C2-B9798CA55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6048" y="1749417"/>
              <a:ext cx="1091528" cy="1092243"/>
            </a:xfrm>
            <a:custGeom>
              <a:avLst/>
              <a:gdLst>
                <a:gd name="T0" fmla="*/ 5189 w 5189"/>
                <a:gd name="T1" fmla="*/ 2594 h 5189"/>
                <a:gd name="T2" fmla="*/ 2595 w 5189"/>
                <a:gd name="T3" fmla="*/ 5189 h 5189"/>
                <a:gd name="T4" fmla="*/ 0 w 5189"/>
                <a:gd name="T5" fmla="*/ 2594 h 5189"/>
                <a:gd name="T6" fmla="*/ 2595 w 5189"/>
                <a:gd name="T7" fmla="*/ 0 h 5189"/>
                <a:gd name="T8" fmla="*/ 5189 w 5189"/>
                <a:gd name="T9" fmla="*/ 2594 h 5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89" h="5189">
                  <a:moveTo>
                    <a:pt x="5189" y="2594"/>
                  </a:moveTo>
                  <a:cubicBezTo>
                    <a:pt x="5189" y="4026"/>
                    <a:pt x="4027" y="5189"/>
                    <a:pt x="2595" y="5189"/>
                  </a:cubicBezTo>
                  <a:cubicBezTo>
                    <a:pt x="1161" y="5189"/>
                    <a:pt x="0" y="4026"/>
                    <a:pt x="0" y="2594"/>
                  </a:cubicBezTo>
                  <a:cubicBezTo>
                    <a:pt x="0" y="1161"/>
                    <a:pt x="1161" y="0"/>
                    <a:pt x="2595" y="0"/>
                  </a:cubicBezTo>
                  <a:cubicBezTo>
                    <a:pt x="4027" y="0"/>
                    <a:pt x="5189" y="1161"/>
                    <a:pt x="5189" y="2594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 latinLnBrk="0"/>
              <a:endParaRPr lang="en-US">
                <a:solidFill>
                  <a:srgbClr val="95A5A6"/>
                </a:solidFill>
                <a:latin typeface="Calibri"/>
              </a:endParaRPr>
            </a:p>
          </p:txBody>
        </p:sp>
        <p:sp>
          <p:nvSpPr>
            <p:cNvPr id="19" name="Freeform 2027">
              <a:extLst>
                <a:ext uri="{FF2B5EF4-FFF2-40B4-BE49-F238E27FC236}">
                  <a16:creationId xmlns:a16="http://schemas.microsoft.com/office/drawing/2014/main" id="{5F1A1BED-8965-4FAD-927F-7CB86A308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5588" y="5047380"/>
              <a:ext cx="1091528" cy="1092243"/>
            </a:xfrm>
            <a:custGeom>
              <a:avLst/>
              <a:gdLst>
                <a:gd name="T0" fmla="*/ 5189 w 5189"/>
                <a:gd name="T1" fmla="*/ 2593 h 5188"/>
                <a:gd name="T2" fmla="*/ 2595 w 5189"/>
                <a:gd name="T3" fmla="*/ 5188 h 5188"/>
                <a:gd name="T4" fmla="*/ 0 w 5189"/>
                <a:gd name="T5" fmla="*/ 2593 h 5188"/>
                <a:gd name="T6" fmla="*/ 2595 w 5189"/>
                <a:gd name="T7" fmla="*/ 0 h 5188"/>
                <a:gd name="T8" fmla="*/ 5189 w 5189"/>
                <a:gd name="T9" fmla="*/ 2593 h 5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89" h="5188">
                  <a:moveTo>
                    <a:pt x="5189" y="2593"/>
                  </a:moveTo>
                  <a:cubicBezTo>
                    <a:pt x="5189" y="4027"/>
                    <a:pt x="4027" y="5188"/>
                    <a:pt x="2595" y="5188"/>
                  </a:cubicBezTo>
                  <a:cubicBezTo>
                    <a:pt x="1161" y="5188"/>
                    <a:pt x="0" y="4027"/>
                    <a:pt x="0" y="2593"/>
                  </a:cubicBezTo>
                  <a:cubicBezTo>
                    <a:pt x="0" y="1161"/>
                    <a:pt x="1161" y="0"/>
                    <a:pt x="2595" y="0"/>
                  </a:cubicBezTo>
                  <a:cubicBezTo>
                    <a:pt x="4027" y="0"/>
                    <a:pt x="5189" y="1161"/>
                    <a:pt x="5189" y="2593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 latinLnBrk="0"/>
              <a:endParaRPr lang="en-US">
                <a:solidFill>
                  <a:srgbClr val="95A5A6"/>
                </a:solidFill>
                <a:latin typeface="Calibri"/>
              </a:endParaRPr>
            </a:p>
          </p:txBody>
        </p:sp>
        <p:sp>
          <p:nvSpPr>
            <p:cNvPr id="20" name="Freeform 2028">
              <a:extLst>
                <a:ext uri="{FF2B5EF4-FFF2-40B4-BE49-F238E27FC236}">
                  <a16:creationId xmlns:a16="http://schemas.microsoft.com/office/drawing/2014/main" id="{3EE10392-092D-46D3-B1B2-97AEA663E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592" y="3352612"/>
              <a:ext cx="1091528" cy="1092243"/>
            </a:xfrm>
            <a:custGeom>
              <a:avLst/>
              <a:gdLst>
                <a:gd name="T0" fmla="*/ 5189 w 5189"/>
                <a:gd name="T1" fmla="*/ 2595 h 5188"/>
                <a:gd name="T2" fmla="*/ 2594 w 5189"/>
                <a:gd name="T3" fmla="*/ 5188 h 5188"/>
                <a:gd name="T4" fmla="*/ 0 w 5189"/>
                <a:gd name="T5" fmla="*/ 2595 h 5188"/>
                <a:gd name="T6" fmla="*/ 2594 w 5189"/>
                <a:gd name="T7" fmla="*/ 0 h 5188"/>
                <a:gd name="T8" fmla="*/ 5189 w 5189"/>
                <a:gd name="T9" fmla="*/ 2595 h 5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89" h="5188">
                  <a:moveTo>
                    <a:pt x="5189" y="2595"/>
                  </a:moveTo>
                  <a:cubicBezTo>
                    <a:pt x="5189" y="4027"/>
                    <a:pt x="4027" y="5188"/>
                    <a:pt x="2594" y="5188"/>
                  </a:cubicBezTo>
                  <a:cubicBezTo>
                    <a:pt x="1161" y="5188"/>
                    <a:pt x="0" y="4027"/>
                    <a:pt x="0" y="2595"/>
                  </a:cubicBezTo>
                  <a:cubicBezTo>
                    <a:pt x="0" y="1161"/>
                    <a:pt x="1161" y="0"/>
                    <a:pt x="2594" y="0"/>
                  </a:cubicBezTo>
                  <a:cubicBezTo>
                    <a:pt x="4027" y="0"/>
                    <a:pt x="5189" y="1161"/>
                    <a:pt x="5189" y="259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 latinLnBrk="0"/>
              <a:endParaRPr lang="en-US">
                <a:solidFill>
                  <a:srgbClr val="95A5A6"/>
                </a:solidFill>
                <a:latin typeface="Calibri"/>
              </a:endParaRPr>
            </a:p>
          </p:txBody>
        </p:sp>
        <p:sp>
          <p:nvSpPr>
            <p:cNvPr id="21" name="Freeform 2029">
              <a:extLst>
                <a:ext uri="{FF2B5EF4-FFF2-40B4-BE49-F238E27FC236}">
                  <a16:creationId xmlns:a16="http://schemas.microsoft.com/office/drawing/2014/main" id="{B811D842-2C0B-4042-832C-39A77B8EB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192" y="3388445"/>
              <a:ext cx="1092856" cy="1092243"/>
            </a:xfrm>
            <a:custGeom>
              <a:avLst/>
              <a:gdLst>
                <a:gd name="T0" fmla="*/ 5189 w 5189"/>
                <a:gd name="T1" fmla="*/ 2595 h 5188"/>
                <a:gd name="T2" fmla="*/ 2594 w 5189"/>
                <a:gd name="T3" fmla="*/ 5188 h 5188"/>
                <a:gd name="T4" fmla="*/ 0 w 5189"/>
                <a:gd name="T5" fmla="*/ 2595 h 5188"/>
                <a:gd name="T6" fmla="*/ 2594 w 5189"/>
                <a:gd name="T7" fmla="*/ 0 h 5188"/>
                <a:gd name="T8" fmla="*/ 5189 w 5189"/>
                <a:gd name="T9" fmla="*/ 2595 h 5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89" h="5188">
                  <a:moveTo>
                    <a:pt x="5189" y="2595"/>
                  </a:moveTo>
                  <a:cubicBezTo>
                    <a:pt x="5189" y="4027"/>
                    <a:pt x="4026" y="5188"/>
                    <a:pt x="2594" y="5188"/>
                  </a:cubicBezTo>
                  <a:cubicBezTo>
                    <a:pt x="1161" y="5188"/>
                    <a:pt x="0" y="4027"/>
                    <a:pt x="0" y="2595"/>
                  </a:cubicBezTo>
                  <a:cubicBezTo>
                    <a:pt x="0" y="1161"/>
                    <a:pt x="1161" y="0"/>
                    <a:pt x="2594" y="0"/>
                  </a:cubicBezTo>
                  <a:cubicBezTo>
                    <a:pt x="4026" y="0"/>
                    <a:pt x="5189" y="1161"/>
                    <a:pt x="5189" y="259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 latinLnBrk="0"/>
              <a:endParaRPr lang="en-US">
                <a:solidFill>
                  <a:srgbClr val="95A5A6"/>
                </a:solidFill>
                <a:latin typeface="Calibri"/>
              </a:endParaRPr>
            </a:p>
          </p:txBody>
        </p:sp>
        <p:sp>
          <p:nvSpPr>
            <p:cNvPr id="22" name="Oval 14">
              <a:extLst>
                <a:ext uri="{FF2B5EF4-FFF2-40B4-BE49-F238E27FC236}">
                  <a16:creationId xmlns:a16="http://schemas.microsoft.com/office/drawing/2014/main" id="{69FFBBA6-74D6-4645-84DE-A8DFEBE58002}"/>
                </a:ext>
              </a:extLst>
            </p:cNvPr>
            <p:cNvSpPr/>
            <p:nvPr/>
          </p:nvSpPr>
          <p:spPr>
            <a:xfrm>
              <a:off x="5292000" y="3132000"/>
              <a:ext cx="1582016" cy="1586534"/>
            </a:xfrm>
            <a:prstGeom prst="ellipse">
              <a:avLst/>
            </a:prstGeom>
            <a:solidFill>
              <a:srgbClr val="95A5A6">
                <a:lumMod val="20000"/>
                <a:lumOff val="80000"/>
              </a:srgbClr>
            </a:solidFill>
            <a:ln>
              <a:noFill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JAVA</a:t>
              </a:r>
              <a:endPara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Graphic 25" descr="Puzzle">
              <a:extLst>
                <a:ext uri="{FF2B5EF4-FFF2-40B4-BE49-F238E27FC236}">
                  <a16:creationId xmlns:a16="http://schemas.microsoft.com/office/drawing/2014/main" id="{8A603326-A858-4B61-A565-FFF25EA3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51561" y="3502081"/>
              <a:ext cx="793305" cy="793305"/>
            </a:xfrm>
            <a:prstGeom prst="rect">
              <a:avLst/>
            </a:prstGeom>
          </p:spPr>
        </p:pic>
        <p:pic>
          <p:nvPicPr>
            <p:cNvPr id="33" name="Graphic 26" descr="Magnifying glass">
              <a:extLst>
                <a:ext uri="{FF2B5EF4-FFF2-40B4-BE49-F238E27FC236}">
                  <a16:creationId xmlns:a16="http://schemas.microsoft.com/office/drawing/2014/main" id="{180F0103-D435-4154-9C0F-94AE3F11E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56796" y="1920913"/>
              <a:ext cx="793304" cy="793304"/>
            </a:xfrm>
            <a:prstGeom prst="rect">
              <a:avLst/>
            </a:prstGeom>
          </p:spPr>
        </p:pic>
        <p:pic>
          <p:nvPicPr>
            <p:cNvPr id="34" name="Graphic 27" descr="Fire">
              <a:extLst>
                <a:ext uri="{FF2B5EF4-FFF2-40B4-BE49-F238E27FC236}">
                  <a16:creationId xmlns:a16="http://schemas.microsoft.com/office/drawing/2014/main" id="{8E917B02-A2BD-4424-B9A4-372C42FC6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90678" y="5181831"/>
              <a:ext cx="793304" cy="793304"/>
            </a:xfrm>
            <a:prstGeom prst="rect">
              <a:avLst/>
            </a:prstGeom>
          </p:spPr>
        </p:pic>
        <p:pic>
          <p:nvPicPr>
            <p:cNvPr id="35" name="Graphic 28" descr="Rocket">
              <a:extLst>
                <a:ext uri="{FF2B5EF4-FFF2-40B4-BE49-F238E27FC236}">
                  <a16:creationId xmlns:a16="http://schemas.microsoft.com/office/drawing/2014/main" id="{66E5D373-E143-4C5B-9C68-A98BCE12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65964" y="3571592"/>
              <a:ext cx="793304" cy="793304"/>
            </a:xfrm>
            <a:prstGeom prst="rect">
              <a:avLst/>
            </a:prstGeom>
          </p:spPr>
        </p:pic>
        <p:sp>
          <p:nvSpPr>
            <p:cNvPr id="36" name="TextBox 29">
              <a:extLst>
                <a:ext uri="{FF2B5EF4-FFF2-40B4-BE49-F238E27FC236}">
                  <a16:creationId xmlns:a16="http://schemas.microsoft.com/office/drawing/2014/main" id="{C1550DB2-02C7-4AA4-A8A0-27CFF549E1DE}"/>
                </a:ext>
              </a:extLst>
            </p:cNvPr>
            <p:cNvSpPr txBox="1"/>
            <p:nvPr/>
          </p:nvSpPr>
          <p:spPr>
            <a:xfrm>
              <a:off x="4408102" y="1915897"/>
              <a:ext cx="1167855" cy="12307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354" latinLnBrk="0"/>
              <a:r>
                <a:rPr lang="en-US" sz="6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01</a:t>
              </a:r>
            </a:p>
          </p:txBody>
        </p:sp>
        <p:sp>
          <p:nvSpPr>
            <p:cNvPr id="37" name="TextBox 30">
              <a:extLst>
                <a:ext uri="{FF2B5EF4-FFF2-40B4-BE49-F238E27FC236}">
                  <a16:creationId xmlns:a16="http://schemas.microsoft.com/office/drawing/2014/main" id="{61894DFF-343C-49C3-9B2C-58E8AE086579}"/>
                </a:ext>
              </a:extLst>
            </p:cNvPr>
            <p:cNvSpPr txBox="1"/>
            <p:nvPr/>
          </p:nvSpPr>
          <p:spPr>
            <a:xfrm>
              <a:off x="6991413" y="2149137"/>
              <a:ext cx="1167855" cy="12307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354" latinLnBrk="0"/>
              <a:r>
                <a:rPr lang="en-US" sz="6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02</a:t>
              </a:r>
            </a:p>
          </p:txBody>
        </p:sp>
        <p:sp>
          <p:nvSpPr>
            <p:cNvPr id="38" name="TextBox 31">
              <a:extLst>
                <a:ext uri="{FF2B5EF4-FFF2-40B4-BE49-F238E27FC236}">
                  <a16:creationId xmlns:a16="http://schemas.microsoft.com/office/drawing/2014/main" id="{DA5D7A95-41B9-4005-AFF3-B049441CEB7E}"/>
                </a:ext>
              </a:extLst>
            </p:cNvPr>
            <p:cNvSpPr txBox="1"/>
            <p:nvPr/>
          </p:nvSpPr>
          <p:spPr>
            <a:xfrm>
              <a:off x="6649796" y="4680738"/>
              <a:ext cx="1167855" cy="12307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354" latinLnBrk="0"/>
              <a:r>
                <a:rPr lang="en-US" sz="6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03</a:t>
              </a:r>
            </a:p>
          </p:txBody>
        </p:sp>
        <p:sp>
          <p:nvSpPr>
            <p:cNvPr id="39" name="TextBox 32">
              <a:extLst>
                <a:ext uri="{FF2B5EF4-FFF2-40B4-BE49-F238E27FC236}">
                  <a16:creationId xmlns:a16="http://schemas.microsoft.com/office/drawing/2014/main" id="{15FF1669-59B9-439C-9041-9EAF5DD70AD5}"/>
                </a:ext>
              </a:extLst>
            </p:cNvPr>
            <p:cNvSpPr txBox="1"/>
            <p:nvPr/>
          </p:nvSpPr>
          <p:spPr>
            <a:xfrm>
              <a:off x="4060407" y="4410386"/>
              <a:ext cx="1167855" cy="12307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354" latinLnBrk="0"/>
              <a:r>
                <a:rPr lang="en-US" sz="6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04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6BE4584-101E-480E-8048-6A695ED232C0}"/>
              </a:ext>
            </a:extLst>
          </p:cNvPr>
          <p:cNvGrpSpPr/>
          <p:nvPr/>
        </p:nvGrpSpPr>
        <p:grpSpPr>
          <a:xfrm>
            <a:off x="8514678" y="4960896"/>
            <a:ext cx="1902164" cy="1009182"/>
            <a:chOff x="8550394" y="3512652"/>
            <a:chExt cx="1902164" cy="1009182"/>
          </a:xfrm>
        </p:grpSpPr>
        <p:sp>
          <p:nvSpPr>
            <p:cNvPr id="43" name="Rectangle 36">
              <a:extLst>
                <a:ext uri="{FF2B5EF4-FFF2-40B4-BE49-F238E27FC236}">
                  <a16:creationId xmlns:a16="http://schemas.microsoft.com/office/drawing/2014/main" id="{0970DAE5-F4F3-4C17-84EC-048B47706812}"/>
                </a:ext>
              </a:extLst>
            </p:cNvPr>
            <p:cNvSpPr/>
            <p:nvPr/>
          </p:nvSpPr>
          <p:spPr>
            <a:xfrm>
              <a:off x="9029177" y="3690837"/>
              <a:ext cx="1423381" cy="830997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defTabSz="914354" latinLnBrk="0"/>
              <a:r>
                <a:rPr lang="zh-TW" altLang="en-US" sz="4800" b="1" dirty="0">
                  <a:solidFill>
                    <a:srgbClr val="C0392B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理解</a:t>
              </a:r>
              <a:endParaRPr lang="en-US" sz="4800" b="1" dirty="0">
                <a:solidFill>
                  <a:srgbClr val="C0392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47" name="Graphic 40" descr="Fire">
              <a:extLst>
                <a:ext uri="{FF2B5EF4-FFF2-40B4-BE49-F238E27FC236}">
                  <a16:creationId xmlns:a16="http://schemas.microsoft.com/office/drawing/2014/main" id="{AD3C983C-B45D-4625-8E1A-D2113E06F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50394" y="3512652"/>
              <a:ext cx="513680" cy="513680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4C7EC2B-2F45-4E63-8CD7-23D08CF70DC6}"/>
              </a:ext>
            </a:extLst>
          </p:cNvPr>
          <p:cNvGrpSpPr/>
          <p:nvPr/>
        </p:nvGrpSpPr>
        <p:grpSpPr>
          <a:xfrm>
            <a:off x="8278398" y="2454597"/>
            <a:ext cx="3205787" cy="909930"/>
            <a:chOff x="8505178" y="1759356"/>
            <a:chExt cx="3205787" cy="909930"/>
          </a:xfrm>
        </p:grpSpPr>
        <p:sp>
          <p:nvSpPr>
            <p:cNvPr id="45" name="Rectangle 38">
              <a:extLst>
                <a:ext uri="{FF2B5EF4-FFF2-40B4-BE49-F238E27FC236}">
                  <a16:creationId xmlns:a16="http://schemas.microsoft.com/office/drawing/2014/main" id="{958E49FA-83A9-49E5-BE61-BE7AE65C5971}"/>
                </a:ext>
              </a:extLst>
            </p:cNvPr>
            <p:cNvSpPr/>
            <p:nvPr/>
          </p:nvSpPr>
          <p:spPr>
            <a:xfrm>
              <a:off x="9029176" y="1838289"/>
              <a:ext cx="2681789" cy="830997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defTabSz="914354" latinLnBrk="0"/>
              <a:r>
                <a:rPr lang="zh-TW" altLang="en-US" sz="4800" b="1" dirty="0">
                  <a:solidFill>
                    <a:srgbClr val="F39C1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深入掌握</a:t>
              </a:r>
            </a:p>
          </p:txBody>
        </p:sp>
        <p:pic>
          <p:nvPicPr>
            <p:cNvPr id="48" name="Graphic 41" descr="Rocket">
              <a:extLst>
                <a:ext uri="{FF2B5EF4-FFF2-40B4-BE49-F238E27FC236}">
                  <a16:creationId xmlns:a16="http://schemas.microsoft.com/office/drawing/2014/main" id="{ABB3E339-F4F7-413C-9966-35BAE5D60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505178" y="1759356"/>
              <a:ext cx="513680" cy="513680"/>
            </a:xfrm>
            <a:prstGeom prst="rect">
              <a:avLst/>
            </a:prstGeom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7BE1CF9B-C9B2-476D-AB22-5AFFD1D52D6F}"/>
              </a:ext>
            </a:extLst>
          </p:cNvPr>
          <p:cNvGrpSpPr/>
          <p:nvPr/>
        </p:nvGrpSpPr>
        <p:grpSpPr>
          <a:xfrm>
            <a:off x="520188" y="2213583"/>
            <a:ext cx="3744359" cy="1547488"/>
            <a:chOff x="110144" y="1792897"/>
            <a:chExt cx="3744359" cy="1547488"/>
          </a:xfrm>
        </p:grpSpPr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A0F262AC-CA56-4496-B37B-701199050A0A}"/>
                </a:ext>
              </a:extLst>
            </p:cNvPr>
            <p:cNvSpPr/>
            <p:nvPr/>
          </p:nvSpPr>
          <p:spPr>
            <a:xfrm>
              <a:off x="498527" y="2154816"/>
              <a:ext cx="3355976" cy="707886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defTabSz="914354" latinLnBrk="0"/>
              <a:r>
                <a:rPr lang="zh-TW" altLang="en-US" sz="40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从头开始了解</a:t>
              </a:r>
              <a:endParaRPr lang="en-US" sz="4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31" name="Graphic 24" descr="Magnifying glass">
              <a:extLst>
                <a:ext uri="{FF2B5EF4-FFF2-40B4-BE49-F238E27FC236}">
                  <a16:creationId xmlns:a16="http://schemas.microsoft.com/office/drawing/2014/main" id="{BC054A6C-D765-4B7B-8F87-1207D0AA5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0144" y="1792897"/>
              <a:ext cx="513680" cy="513680"/>
            </a:xfrm>
            <a:prstGeom prst="rect">
              <a:avLst/>
            </a:prstGeom>
          </p:spPr>
        </p:pic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0A5B750F-4B00-4A50-8EE3-650D8A3241A7}"/>
                </a:ext>
              </a:extLst>
            </p:cNvPr>
            <p:cNvSpPr/>
            <p:nvPr/>
          </p:nvSpPr>
          <p:spPr>
            <a:xfrm>
              <a:off x="531453" y="2817165"/>
              <a:ext cx="30952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354" latinLnBrk="0"/>
              <a:r>
                <a:rPr lang="zh-TW" altLang="en-US" sz="2800" b="1" dirty="0">
                  <a:solidFill>
                    <a:srgbClr val="FFFF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（专业知识概念）</a:t>
              </a:r>
              <a:endParaRPr lang="en-US" sz="28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85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1.1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程序设计简介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历史背景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创始人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James Gosling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计算机语言的天才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1955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年寒冷的冬天，加拿大，小村庄里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出生。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从小喜欢对身边机具进行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拆卸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重组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拆卸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不断钻研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12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岁的时候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将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报废电话和电视机，拆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卸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零件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将其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组装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电子游戏机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村内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收割机坏了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都找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James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Gosling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来修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14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岁的时候，中学组织的活动参观大学计算机中心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记住密码偷偷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溜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进计算机中心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自己学习编程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15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岁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该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大学天文系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需求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编写一套系统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来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分析卫星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天文数据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James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Gosling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被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招聘作为临时编程员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A65E6A-DBCE-423E-9635-5EF905D4DE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88" y="509426"/>
            <a:ext cx="2966995" cy="2225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49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1.1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程序设计简介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历史背景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创始人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James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Gosling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计算机语言的天才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80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年代初期，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James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Gosling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获得博士学位。</a:t>
            </a: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第一份工作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IBM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公司，设计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IBM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公司第一代工作站。</a:t>
            </a: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项目不被高层领导看好，跳槽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SUN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公司。</a:t>
            </a: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SUN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Stanford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University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Network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SUN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Microsystems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.</a:t>
            </a: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SUN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非常注重人才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以及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对于技术的使用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项目没有成为流行产品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成立小的研发团队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试图预测未来的软件技术发展趋势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James Gosling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成为项目负责人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4F578A9-B96C-4D1D-BF16-18350D8DCA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88" y="509426"/>
            <a:ext cx="2966995" cy="2225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885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1.1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程序设计简介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历史背景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创始人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James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Gosling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计算机语言的天才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当时消费性电器使用的芯片，语言规范以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C++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为主流，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不能跨平台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各种不同公司规格的芯片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智能家居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Green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项目开发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了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一套全新的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语言规范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Oak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，它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沿用了很多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C++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语法结构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摒弃了不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必要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的东西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，解决软件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过于庞大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以及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不能跨平台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的缺点。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1992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年夏天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k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语言进行展示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硬件生产商并不买账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暂且搁置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时机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1995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年硅谷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举办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全球性的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IT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盛会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想要去参会并发布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Oak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全新的语法规范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，但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Oak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已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被注册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，于是命名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印度尼西亚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爪哇岛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咖啡豆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麝香猫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猫屎咖啡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15B0C14-8A80-401F-9821-9E76B688D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67" y="489179"/>
            <a:ext cx="2146129" cy="1609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12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1.1 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Java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程序设计简介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22313" lvl="1" indent="-450850" algn="just" hangingPunct="0">
              <a:spcAft>
                <a:spcPts val="9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1995</a:t>
            </a:r>
            <a:r>
              <a:rPr lang="zh-TW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年</a:t>
            </a:r>
            <a:r>
              <a:rPr lang="zh-TW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zh-TW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月</a:t>
            </a:r>
            <a:r>
              <a:rPr lang="zh-CN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23</a:t>
            </a:r>
            <a:r>
              <a:rPr lang="en-US" altLang="zh-CN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日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SUN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公司正式发布了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语言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hangingPunct="0">
              <a:spcAft>
                <a:spcPts val="9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1996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月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开发工具包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JDK1.0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hangingPunct="0">
              <a:spcAft>
                <a:spcPts val="9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1997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月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JDK1.1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版本问世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hangingPunct="0">
              <a:spcAft>
                <a:spcPts val="9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1998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12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月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，发布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JavaEE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企业版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hangingPunct="0"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1999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年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6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月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，发布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第二代平台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JDK1.2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细化了三个不同的小版本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不同方向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hangingPunct="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J2SE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Java2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Standard  Edition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第二代平台标准版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，用于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桌面级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应用开发，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C/S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架构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hangingPunct="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J2EE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Java2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Enterprise Edition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第二代平台企业版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，用于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企业级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应用开发，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B/S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架构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hangingPunct="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J2ME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Java2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Micro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Edition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第二代平台微型版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，用于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移动端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应用开发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3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23403</TotalTime>
  <Words>5737</Words>
  <Application>Microsoft Office PowerPoint</Application>
  <PresentationFormat>寬螢幕</PresentationFormat>
  <Paragraphs>401</Paragraphs>
  <Slides>34</Slides>
  <Notes>34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34</vt:i4>
      </vt:variant>
    </vt:vector>
  </HeadingPairs>
  <TitlesOfParts>
    <vt:vector size="46" baseType="lpstr">
      <vt:lpstr>맑은 고딕</vt:lpstr>
      <vt:lpstr>微軟正黑體</vt:lpstr>
      <vt:lpstr>微軟正黑體</vt:lpstr>
      <vt:lpstr>華康流風體W3(P)</vt:lpstr>
      <vt:lpstr>Arial</vt:lpstr>
      <vt:lpstr>Arial Black</vt:lpstr>
      <vt:lpstr>Calibri</vt:lpstr>
      <vt:lpstr>Comic Sans MS</vt:lpstr>
      <vt:lpstr>Times New Roman</vt:lpstr>
      <vt:lpstr>Wingdings</vt:lpstr>
      <vt:lpstr>Office 테마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Java应用开发 Chapter01</dc:title>
  <dc:creator>陶志行</dc:creator>
  <cp:lastModifiedBy>C.S. Tau</cp:lastModifiedBy>
  <cp:revision>560</cp:revision>
  <dcterms:created xsi:type="dcterms:W3CDTF">2017-10-09T06:24:25Z</dcterms:created>
  <dcterms:modified xsi:type="dcterms:W3CDTF">2020-08-18T07:36:06Z</dcterms:modified>
</cp:coreProperties>
</file>